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56" r:id="rId2"/>
    <p:sldId id="258" r:id="rId3"/>
    <p:sldId id="260" r:id="rId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sans titre" id="{8E6C3EC5-7435-4344-9186-01B616D2EBBF}">
          <p14:sldIdLst>
            <p14:sldId id="256"/>
            <p14:sldId id="258"/>
            <p14:sldId id="26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8C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06"/>
    <p:restoredTop sz="59221" autoAdjust="0"/>
  </p:normalViewPr>
  <p:slideViewPr>
    <p:cSldViewPr snapToGrid="0">
      <p:cViewPr varScale="1">
        <p:scale>
          <a:sx n="69" d="100"/>
          <a:sy n="69" d="100"/>
        </p:scale>
        <p:origin x="2028" y="6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p:cViewPr>
        <p:scale>
          <a:sx n="150" d="100"/>
          <a:sy n="150" d="100"/>
        </p:scale>
        <p:origin x="3544" y="14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4D5C0F-CEE1-5648-8097-E0037AC7AC70}" type="datetimeFigureOut">
              <a:rPr lang="fr-FR" smtClean="0"/>
              <a:t>07/12/2023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047FD6-9982-E74D-BC91-6C7178BC52B1}" type="slidenum">
              <a:rPr lang="fr-FR" smtClean="0"/>
              <a:t>‹N°›</a:t>
            </a:fld>
            <a:endParaRPr lang="fr-FR"/>
          </a:p>
        </p:txBody>
      </p:sp>
    </p:spTree>
    <p:extLst>
      <p:ext uri="{BB962C8B-B14F-4D97-AF65-F5344CB8AC3E}">
        <p14:creationId xmlns:p14="http://schemas.microsoft.com/office/powerpoint/2010/main" val="3333436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t>Hello</a:t>
            </a:r>
          </a:p>
          <a:p>
            <a:r>
              <a:rPr lang="en-US" dirty="0"/>
              <a:t>My name is Christopher, I am 38 years old.</a:t>
            </a:r>
          </a:p>
          <a:p>
            <a:r>
              <a:rPr lang="en-US" dirty="0"/>
              <a:t>I have a high school baccalaureate in Commerce. After that I started to work in different job to finish supermarket manager for several years.</a:t>
            </a:r>
          </a:p>
          <a:p>
            <a:r>
              <a:rPr lang="en-US" dirty="0"/>
              <a:t>I quit my job because I was bored a lot of that so I started a professional retraining with </a:t>
            </a:r>
            <a:r>
              <a:rPr lang="en-US" dirty="0" err="1"/>
              <a:t>Adrar</a:t>
            </a:r>
            <a:r>
              <a:rPr lang="en-US" dirty="0"/>
              <a:t> Formation to become a Web </a:t>
            </a:r>
            <a:r>
              <a:rPr lang="en-US" dirty="0" err="1"/>
              <a:t>Developper</a:t>
            </a:r>
            <a:r>
              <a:rPr lang="en-US" dirty="0"/>
              <a:t>.</a:t>
            </a:r>
          </a:p>
          <a:p>
            <a:endParaRPr lang="en-US" dirty="0"/>
          </a:p>
          <a:p>
            <a:r>
              <a:rPr lang="en-US" dirty="0"/>
              <a:t>Now, I’m going to present my end-of-study project.</a:t>
            </a:r>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1</a:t>
            </a:fld>
            <a:endParaRPr lang="fr-FR"/>
          </a:p>
        </p:txBody>
      </p:sp>
    </p:spTree>
    <p:extLst>
      <p:ext uri="{BB962C8B-B14F-4D97-AF65-F5344CB8AC3E}">
        <p14:creationId xmlns:p14="http://schemas.microsoft.com/office/powerpoint/2010/main" val="415267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sz="1200" kern="1800" dirty="0">
                <a:solidFill>
                  <a:srgbClr val="002060"/>
                </a:solidFill>
                <a:effectLst/>
                <a:latin typeface="Calibri Light" panose="020F0302020204030204" pitchFamily="34" charset="0"/>
                <a:ea typeface="Times New Roman" panose="02020603050405020304" pitchFamily="18" charset="0"/>
              </a:rPr>
              <a:t>In this period where the temperature is abnormally high and people use more and more fossil energy in their current life. </a:t>
            </a:r>
            <a:endParaRPr lang="fr-FR" sz="1200" kern="1800" dirty="0">
              <a:solidFill>
                <a:srgbClr val="002060"/>
              </a:solidFill>
              <a:effectLst/>
              <a:latin typeface="Calibri Light" panose="020F0302020204030204" pitchFamily="34" charset="0"/>
            </a:endParaRPr>
          </a:p>
          <a:p>
            <a:r>
              <a:rPr lang="fr-FR" sz="1200" kern="1800" dirty="0">
                <a:solidFill>
                  <a:srgbClr val="002060"/>
                </a:solidFill>
                <a:effectLst/>
                <a:latin typeface="Calibri Light" panose="020F0302020204030204" pitchFamily="34" charset="0"/>
              </a:rPr>
              <a:t>Our co2 </a:t>
            </a:r>
            <a:r>
              <a:rPr lang="fr-FR" sz="1200" kern="1800" dirty="0" err="1">
                <a:solidFill>
                  <a:srgbClr val="002060"/>
                </a:solidFill>
                <a:effectLst/>
                <a:latin typeface="Calibri Light" panose="020F0302020204030204" pitchFamily="34" charset="0"/>
              </a:rPr>
              <a:t>emision</a:t>
            </a:r>
            <a:r>
              <a:rPr lang="fr-FR" sz="1200" kern="1800" dirty="0">
                <a:solidFill>
                  <a:srgbClr val="002060"/>
                </a:solidFill>
                <a:effectLst/>
                <a:latin typeface="Calibri Light" panose="020F0302020204030204" pitchFamily="34" charset="0"/>
              </a:rPr>
              <a:t> are </a:t>
            </a:r>
            <a:r>
              <a:rPr lang="fr-FR" sz="1200" kern="1800" dirty="0" err="1">
                <a:solidFill>
                  <a:srgbClr val="002060"/>
                </a:solidFill>
                <a:effectLst/>
                <a:latin typeface="Calibri Light" panose="020F0302020204030204" pitchFamily="34" charset="0"/>
              </a:rPr>
              <a:t>very</a:t>
            </a:r>
            <a:r>
              <a:rPr lang="fr-FR" sz="1200" kern="1800" dirty="0">
                <a:solidFill>
                  <a:srgbClr val="002060"/>
                </a:solidFill>
                <a:effectLst/>
                <a:latin typeface="Calibri Light" panose="020F0302020204030204" pitchFamily="34" charset="0"/>
              </a:rPr>
              <a:t> important and </a:t>
            </a:r>
            <a:r>
              <a:rPr lang="fr-FR" sz="1200" kern="1800" dirty="0" err="1">
                <a:solidFill>
                  <a:srgbClr val="002060"/>
                </a:solidFill>
                <a:effectLst/>
                <a:latin typeface="Calibri Light" panose="020F0302020204030204" pitchFamily="34" charset="0"/>
              </a:rPr>
              <a:t>impactful</a:t>
            </a:r>
            <a:r>
              <a:rPr lang="fr-FR" sz="1200" kern="1800" dirty="0">
                <a:solidFill>
                  <a:srgbClr val="002060"/>
                </a:solidFill>
                <a:effectLst/>
                <a:latin typeface="Calibri Light" panose="020F0302020204030204" pitchFamily="34" charset="0"/>
              </a:rPr>
              <a:t> for the </a:t>
            </a:r>
            <a:r>
              <a:rPr lang="fr-FR" sz="1200" kern="1800" dirty="0" err="1">
                <a:solidFill>
                  <a:srgbClr val="002060"/>
                </a:solidFill>
                <a:effectLst/>
                <a:latin typeface="Calibri Light" panose="020F0302020204030204" pitchFamily="34" charset="0"/>
              </a:rPr>
              <a:t>environment</a:t>
            </a:r>
            <a:endParaRPr lang="fr-FR" sz="1200" kern="1800" dirty="0">
              <a:solidFill>
                <a:srgbClr val="002060"/>
              </a:solidFill>
              <a:effectLst/>
              <a:latin typeface="Calibri Light" panose="020F0302020204030204" pitchFamily="34" charset="0"/>
            </a:endParaRPr>
          </a:p>
          <a:p>
            <a:endParaRPr lang="fr-FR" sz="1200" kern="1800" dirty="0">
              <a:solidFill>
                <a:srgbClr val="002060"/>
              </a:solidFill>
              <a:effectLst/>
              <a:latin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LANCE IMAGE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r>
              <a:rPr lang="fr-FR" sz="1200" kern="1800" dirty="0">
                <a:solidFill>
                  <a:srgbClr val="002060"/>
                </a:solidFill>
                <a:effectLst/>
                <a:latin typeface="Calibri Light" panose="020F0302020204030204" pitchFamily="34" charset="0"/>
              </a:rPr>
              <a:t>As </a:t>
            </a:r>
            <a:r>
              <a:rPr lang="fr-FR" sz="1200" kern="1800" dirty="0" err="1">
                <a:solidFill>
                  <a:srgbClr val="002060"/>
                </a:solidFill>
                <a:effectLst/>
                <a:latin typeface="Calibri Light" panose="020F0302020204030204" pitchFamily="34" charset="0"/>
              </a:rPr>
              <a:t>we</a:t>
            </a:r>
            <a:r>
              <a:rPr lang="fr-FR" sz="1200" kern="1800" dirty="0">
                <a:solidFill>
                  <a:srgbClr val="002060"/>
                </a:solidFill>
                <a:effectLst/>
                <a:latin typeface="Calibri Light" panose="020F0302020204030204" pitchFamily="34" charset="0"/>
              </a:rPr>
              <a:t> can live </a:t>
            </a:r>
            <a:r>
              <a:rPr lang="fr-FR" sz="1200" kern="1800" dirty="0" err="1">
                <a:solidFill>
                  <a:srgbClr val="002060"/>
                </a:solidFill>
                <a:effectLst/>
                <a:latin typeface="Calibri Light" panose="020F0302020204030204" pitchFamily="34" charset="0"/>
              </a:rPr>
              <a:t>now</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climatic</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warming</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is</a:t>
            </a:r>
            <a:r>
              <a:rPr lang="fr-FR" sz="1200" kern="1800" dirty="0">
                <a:solidFill>
                  <a:srgbClr val="002060"/>
                </a:solidFill>
                <a:effectLst/>
                <a:latin typeface="Calibri Light" panose="020F0302020204030204" pitchFamily="34" charset="0"/>
              </a:rPr>
              <a:t> more and more visible</a:t>
            </a:r>
          </a:p>
          <a:p>
            <a:endParaRPr lang="fr-FR" sz="1200" kern="1800" dirty="0">
              <a:solidFill>
                <a:srgbClr val="002060"/>
              </a:solidFill>
              <a:effectLst/>
              <a:latin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800" dirty="0" err="1">
                <a:solidFill>
                  <a:srgbClr val="002060"/>
                </a:solidFill>
                <a:effectLst/>
                <a:latin typeface="Calibri Light" panose="020F0302020204030204" pitchFamily="34" charset="0"/>
              </a:rPr>
              <a:t>That’s</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why</a:t>
            </a:r>
            <a:r>
              <a:rPr lang="fr-FR" sz="1200" kern="1800" dirty="0">
                <a:solidFill>
                  <a:srgbClr val="002060"/>
                </a:solidFill>
                <a:effectLst/>
                <a:latin typeface="Calibri Light" panose="020F0302020204030204" pitchFamily="34" charset="0"/>
              </a:rPr>
              <a:t>, I </a:t>
            </a:r>
            <a:r>
              <a:rPr lang="fr-FR" sz="1200" kern="1800" dirty="0" err="1">
                <a:solidFill>
                  <a:srgbClr val="002060"/>
                </a:solidFill>
                <a:effectLst/>
                <a:latin typeface="Calibri Light" panose="020F0302020204030204" pitchFamily="34" charset="0"/>
              </a:rPr>
              <a:t>choosed</a:t>
            </a:r>
            <a:r>
              <a:rPr lang="fr-FR" sz="1200" kern="1800" dirty="0">
                <a:solidFill>
                  <a:srgbClr val="002060"/>
                </a:solidFill>
                <a:effectLst/>
                <a:latin typeface="Calibri Light" panose="020F0302020204030204" pitchFamily="34" charset="0"/>
              </a:rPr>
              <a:t> to </a:t>
            </a:r>
            <a:r>
              <a:rPr lang="fr-FR" sz="1200" kern="1800" dirty="0" err="1">
                <a:solidFill>
                  <a:srgbClr val="002060"/>
                </a:solidFill>
                <a:effectLst/>
                <a:latin typeface="Calibri Light" panose="020F0302020204030204" pitchFamily="34" charset="0"/>
              </a:rPr>
              <a:t>create</a:t>
            </a:r>
            <a:r>
              <a:rPr lang="fr-FR" sz="1200" kern="1800" dirty="0">
                <a:solidFill>
                  <a:srgbClr val="002060"/>
                </a:solidFill>
                <a:effectLst/>
                <a:latin typeface="Calibri Light" panose="020F0302020204030204" pitchFamily="34" charset="0"/>
              </a:rPr>
              <a:t> a platform </a:t>
            </a:r>
            <a:r>
              <a:rPr lang="fr-FR" sz="1200" kern="1800" dirty="0" err="1">
                <a:solidFill>
                  <a:srgbClr val="002060"/>
                </a:solidFill>
                <a:effectLst/>
                <a:latin typeface="Calibri Light" panose="020F0302020204030204" pitchFamily="34" charset="0"/>
              </a:rPr>
              <a:t>who</a:t>
            </a:r>
            <a:r>
              <a:rPr lang="fr-FR" sz="1200" kern="1800" dirty="0">
                <a:solidFill>
                  <a:srgbClr val="002060"/>
                </a:solidFill>
                <a:effectLst/>
                <a:latin typeface="Calibri Light" panose="020F0302020204030204" pitchFamily="34" charset="0"/>
              </a:rPr>
              <a:t> call  « Change ton climat </a:t>
            </a:r>
            <a:r>
              <a:rPr lang="fr-FR" sz="1200" kern="1800">
                <a:solidFill>
                  <a:srgbClr val="002060"/>
                </a:solidFill>
                <a:effectLst/>
                <a:latin typeface="Calibri Light" panose="020F0302020204030204" pitchFamily="34" charset="0"/>
              </a:rPr>
              <a:t>» </a:t>
            </a:r>
            <a:r>
              <a:rPr lang="fr-FR" sz="1200"/>
              <a:t>LANCE </a:t>
            </a:r>
            <a:r>
              <a:rPr lang="fr-FR" sz="1200" dirty="0"/>
              <a:t>2</a:t>
            </a:r>
          </a:p>
          <a:p>
            <a:endParaRPr lang="fr-FR" sz="1200" kern="1800" dirty="0">
              <a:solidFill>
                <a:srgbClr val="002060"/>
              </a:solidFill>
              <a:effectLst/>
              <a:latin typeface="Calibri Light" panose="020F0302020204030204" pitchFamily="34" charset="0"/>
            </a:endParaRPr>
          </a:p>
          <a:p>
            <a:r>
              <a:rPr lang="fr-FR" sz="1200" kern="1800" dirty="0">
                <a:solidFill>
                  <a:srgbClr val="002060"/>
                </a:solidFill>
                <a:effectLst/>
                <a:latin typeface="Calibri Light" panose="020F0302020204030204" pitchFamily="34" charset="0"/>
              </a:rPr>
              <a:t>to </a:t>
            </a:r>
            <a:r>
              <a:rPr lang="fr-FR" sz="1200" kern="1800" dirty="0" err="1">
                <a:solidFill>
                  <a:srgbClr val="002060"/>
                </a:solidFill>
                <a:effectLst/>
                <a:latin typeface="Calibri Light" panose="020F0302020204030204" pitchFamily="34" charset="0"/>
              </a:rPr>
              <a:t>fight</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against</a:t>
            </a:r>
            <a:r>
              <a:rPr lang="fr-FR" sz="1200" kern="1800" dirty="0">
                <a:solidFill>
                  <a:srgbClr val="002060"/>
                </a:solidFill>
                <a:effectLst/>
                <a:latin typeface="Calibri Light" panose="020F0302020204030204" pitchFamily="34" charset="0"/>
              </a:rPr>
              <a:t> the global </a:t>
            </a:r>
            <a:r>
              <a:rPr lang="fr-FR" sz="1200" kern="1800" dirty="0" err="1">
                <a:solidFill>
                  <a:srgbClr val="002060"/>
                </a:solidFill>
                <a:effectLst/>
                <a:latin typeface="Calibri Light" panose="020F0302020204030204" pitchFamily="34" charset="0"/>
              </a:rPr>
              <a:t>warming</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with</a:t>
            </a:r>
            <a:r>
              <a:rPr lang="fr-FR" sz="1200" kern="1800" dirty="0">
                <a:solidFill>
                  <a:srgbClr val="002060"/>
                </a:solidFill>
                <a:effectLst/>
                <a:latin typeface="Calibri Light" panose="020F0302020204030204" pitchFamily="34" charset="0"/>
              </a:rPr>
              <a:t> simple and </a:t>
            </a:r>
            <a:r>
              <a:rPr lang="fr-FR" sz="1200" kern="1800" dirty="0" err="1">
                <a:solidFill>
                  <a:srgbClr val="002060"/>
                </a:solidFill>
                <a:effectLst/>
                <a:latin typeface="Calibri Light" panose="020F0302020204030204" pitchFamily="34" charset="0"/>
              </a:rPr>
              <a:t>playful</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environmental</a:t>
            </a:r>
            <a:r>
              <a:rPr lang="fr-FR" sz="1200" kern="1800" dirty="0">
                <a:solidFill>
                  <a:srgbClr val="002060"/>
                </a:solidFill>
                <a:effectLst/>
                <a:latin typeface="Calibri Light" panose="020F0302020204030204" pitchFamily="34" charset="0"/>
              </a:rPr>
              <a:t> </a:t>
            </a:r>
            <a:r>
              <a:rPr lang="fr-FR" sz="1200" kern="1800" dirty="0" err="1">
                <a:solidFill>
                  <a:srgbClr val="002060"/>
                </a:solidFill>
                <a:effectLst/>
                <a:latin typeface="Calibri Light" panose="020F0302020204030204" pitchFamily="34" charset="0"/>
              </a:rPr>
              <a:t>awarness</a:t>
            </a:r>
            <a:r>
              <a:rPr lang="fr-FR" sz="1200" kern="1800" dirty="0">
                <a:solidFill>
                  <a:srgbClr val="002060"/>
                </a:solidFill>
                <a:effectLst/>
                <a:latin typeface="Calibri Light" panose="020F0302020204030204" pitchFamily="34" charset="0"/>
              </a:rPr>
              <a:t> to change all of </a:t>
            </a:r>
            <a:r>
              <a:rPr lang="fr-FR" sz="1200" kern="1800" dirty="0" err="1">
                <a:solidFill>
                  <a:srgbClr val="002060"/>
                </a:solidFill>
                <a:effectLst/>
                <a:latin typeface="Calibri Light" panose="020F0302020204030204" pitchFamily="34" charset="0"/>
              </a:rPr>
              <a:t>that</a:t>
            </a:r>
            <a:r>
              <a:rPr lang="fr-FR" sz="1200" kern="1800" dirty="0">
                <a:solidFill>
                  <a:srgbClr val="002060"/>
                </a:solidFill>
                <a:effectLst/>
                <a:latin typeface="Calibri Light" panose="020F0302020204030204" pitchFamily="34" charset="0"/>
              </a:rPr>
              <a:t>.</a:t>
            </a:r>
          </a:p>
          <a:p>
            <a:endParaRPr lang="fr-FR" sz="1200" kern="1800" dirty="0">
              <a:solidFill>
                <a:srgbClr val="002060"/>
              </a:solidFill>
              <a:effectLst/>
              <a:latin typeface="Calibri Light" panose="020F03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LANCE 3</a:t>
            </a:r>
          </a:p>
          <a:p>
            <a:r>
              <a:rPr lang="fr-FR" dirty="0"/>
              <a:t>                                                                                                                                                                                                                                                                                                                                                                                                                                                                                                                                                                                                                                                                                                                                                                                                                                                             </a:t>
            </a:r>
          </a:p>
          <a:p>
            <a:endParaRPr lang="fr-FR" dirty="0"/>
          </a:p>
          <a:p>
            <a:endParaRPr lang="fr-FR" dirty="0"/>
          </a:p>
          <a:p>
            <a:endParaRPr lang="fr-FR" dirty="0"/>
          </a:p>
          <a:p>
            <a:endParaRPr lang="fr-FR" dirty="0"/>
          </a:p>
          <a:p>
            <a:endParaRPr lang="fr-FR" dirty="0"/>
          </a:p>
          <a:p>
            <a:r>
              <a:rPr lang="fr-FR" dirty="0"/>
              <a:t>Dans une ère où nous utilisons d’équipement ayant besoin d’énergie (électricité, énergie fossile, nucléaire …)</a:t>
            </a:r>
          </a:p>
          <a:p>
            <a:r>
              <a:rPr lang="fr-FR" dirty="0"/>
              <a:t>Nos émissions de CO2 sont de plus en plus importantes et impactante pour notre environnement </a:t>
            </a:r>
          </a:p>
          <a:p>
            <a:r>
              <a:rPr lang="fr-FR" dirty="0"/>
              <a:t>LANCE IMAGE 1</a:t>
            </a:r>
          </a:p>
          <a:p>
            <a:r>
              <a:rPr lang="fr-FR" dirty="0"/>
              <a:t>Comme on peut le vivre actuellement, le réchauffement  climatique est de plus en plus visible.</a:t>
            </a:r>
          </a:p>
          <a:p>
            <a:endParaRPr lang="fr-FR" dirty="0"/>
          </a:p>
          <a:p>
            <a:r>
              <a:rPr lang="fr-FR" dirty="0"/>
              <a:t>C’est pourquoi l’association change ton climat, une association en création voulant lutter contre le réchauffement climatique par le biais d’une sensibilisation environnementale simple et ludique afin d’adopter les bonnes pratiques pour changer le cours des choses</a:t>
            </a:r>
          </a:p>
          <a:p>
            <a:r>
              <a:rPr lang="fr-FR" dirty="0"/>
              <a:t>a fait appel à mes services</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2</a:t>
            </a:fld>
            <a:endParaRPr lang="fr-FR"/>
          </a:p>
        </p:txBody>
      </p:sp>
    </p:spTree>
    <p:extLst>
      <p:ext uri="{BB962C8B-B14F-4D97-AF65-F5344CB8AC3E}">
        <p14:creationId xmlns:p14="http://schemas.microsoft.com/office/powerpoint/2010/main" val="2546224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a:xfrm>
            <a:off x="685800" y="4400549"/>
            <a:ext cx="5486400" cy="4442661"/>
          </a:xfrm>
        </p:spPr>
        <p:txBody>
          <a:bodyPr/>
          <a:lstStyle/>
          <a:p>
            <a:r>
              <a:rPr lang="fr-FR" dirty="0"/>
              <a:t>So </a:t>
            </a:r>
            <a:r>
              <a:rPr lang="fr-FR" dirty="0" err="1"/>
              <a:t>I’m</a:t>
            </a:r>
            <a:r>
              <a:rPr lang="fr-FR" dirty="0"/>
              <a:t> building a </a:t>
            </a:r>
            <a:r>
              <a:rPr lang="fr-FR" dirty="0" err="1"/>
              <a:t>Website</a:t>
            </a:r>
            <a:r>
              <a:rPr lang="fr-FR" dirty="0"/>
              <a:t> 				</a:t>
            </a:r>
            <a:r>
              <a:rPr lang="fr-FR" dirty="0">
                <a:solidFill>
                  <a:srgbClr val="FF0000"/>
                </a:solidFill>
              </a:rPr>
              <a:t>LANCE 1</a:t>
            </a:r>
          </a:p>
          <a:p>
            <a:r>
              <a:rPr lang="fr-FR" dirty="0" err="1"/>
              <a:t>Where</a:t>
            </a:r>
            <a:r>
              <a:rPr lang="fr-FR" dirty="0"/>
              <a:t> </a:t>
            </a:r>
            <a:r>
              <a:rPr lang="fr-FR" dirty="0" err="1"/>
              <a:t>visitors</a:t>
            </a:r>
            <a:r>
              <a:rPr lang="fr-FR" dirty="0"/>
              <a:t> can </a:t>
            </a:r>
            <a:r>
              <a:rPr lang="fr-FR" dirty="0" err="1"/>
              <a:t>inform</a:t>
            </a:r>
            <a:r>
              <a:rPr lang="fr-FR" dirty="0"/>
              <a:t> </a:t>
            </a:r>
            <a:r>
              <a:rPr lang="fr-FR" dirty="0" err="1"/>
              <a:t>themselves</a:t>
            </a:r>
            <a:r>
              <a:rPr lang="fr-FR" dirty="0"/>
              <a:t> 			LANCE 2</a:t>
            </a:r>
          </a:p>
          <a:p>
            <a:r>
              <a:rPr lang="fr-FR" dirty="0"/>
              <a:t>About </a:t>
            </a:r>
            <a:r>
              <a:rPr lang="fr-FR" dirty="0" err="1"/>
              <a:t>this</a:t>
            </a:r>
            <a:r>
              <a:rPr lang="fr-FR" dirty="0"/>
              <a:t> </a:t>
            </a:r>
            <a:r>
              <a:rPr lang="fr-FR" dirty="0" err="1"/>
              <a:t>subject</a:t>
            </a:r>
            <a:r>
              <a:rPr lang="fr-FR" dirty="0"/>
              <a:t> and </a:t>
            </a:r>
            <a:r>
              <a:rPr lang="fr-FR" dirty="0" err="1"/>
              <a:t>they</a:t>
            </a:r>
            <a:r>
              <a:rPr lang="fr-FR" dirty="0"/>
              <a:t> can </a:t>
            </a:r>
            <a:r>
              <a:rPr lang="fr-FR" dirty="0" err="1"/>
              <a:t>become</a:t>
            </a:r>
            <a:r>
              <a:rPr lang="fr-FR" dirty="0"/>
              <a:t> </a:t>
            </a:r>
            <a:r>
              <a:rPr lang="fr-FR" dirty="0" err="1"/>
              <a:t>actors</a:t>
            </a:r>
            <a:r>
              <a:rPr lang="fr-FR" dirty="0"/>
              <a:t>     		LANCE 3</a:t>
            </a:r>
          </a:p>
          <a:p>
            <a:r>
              <a:rPr lang="fr-FR" dirty="0"/>
              <a:t>of the </a:t>
            </a:r>
            <a:r>
              <a:rPr lang="fr-FR" dirty="0" err="1"/>
              <a:t>climatic</a:t>
            </a:r>
            <a:r>
              <a:rPr lang="fr-FR" dirty="0"/>
              <a:t> transition </a:t>
            </a:r>
            <a:r>
              <a:rPr lang="fr-FR" dirty="0" err="1"/>
              <a:t>thanks</a:t>
            </a:r>
            <a:r>
              <a:rPr lang="fr-FR" dirty="0"/>
              <a:t> to tip </a:t>
            </a:r>
            <a:r>
              <a:rPr lang="fr-FR" dirty="0" err="1"/>
              <a:t>sheets</a:t>
            </a:r>
            <a:r>
              <a:rPr lang="fr-FR" dirty="0"/>
              <a:t> to </a:t>
            </a:r>
            <a:r>
              <a:rPr lang="fr-FR" dirty="0" err="1"/>
              <a:t>reduice</a:t>
            </a:r>
            <a:r>
              <a:rPr lang="fr-FR" dirty="0"/>
              <a:t> </a:t>
            </a:r>
            <a:r>
              <a:rPr lang="fr-FR" dirty="0" err="1"/>
              <a:t>their</a:t>
            </a:r>
            <a:r>
              <a:rPr lang="fr-FR" dirty="0"/>
              <a:t> </a:t>
            </a:r>
            <a:r>
              <a:rPr lang="fr-FR" dirty="0" err="1"/>
              <a:t>carbon</a:t>
            </a:r>
            <a:r>
              <a:rPr lang="fr-FR" dirty="0"/>
              <a:t> </a:t>
            </a:r>
            <a:r>
              <a:rPr lang="fr-FR" dirty="0" err="1"/>
              <a:t>footprint</a:t>
            </a:r>
            <a:r>
              <a:rPr lang="fr-FR"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Through</a:t>
            </a:r>
            <a:r>
              <a:rPr lang="fr-FR" dirty="0"/>
              <a:t> Forums, </a:t>
            </a:r>
            <a:r>
              <a:rPr lang="fr-FR" dirty="0" err="1"/>
              <a:t>they</a:t>
            </a:r>
            <a:r>
              <a:rPr lang="fr-FR" dirty="0"/>
              <a:t> </a:t>
            </a:r>
            <a:r>
              <a:rPr lang="fr-FR" dirty="0" err="1"/>
              <a:t>also</a:t>
            </a:r>
            <a:r>
              <a:rPr lang="fr-FR" dirty="0"/>
              <a:t> can </a:t>
            </a:r>
            <a:r>
              <a:rPr lang="fr-FR" dirty="0" err="1"/>
              <a:t>discuss</a:t>
            </a:r>
            <a:r>
              <a:rPr lang="fr-FR" dirty="0"/>
              <a:t> 			LANCE 4</a:t>
            </a:r>
          </a:p>
          <a:p>
            <a:r>
              <a:rPr lang="fr-FR" dirty="0" err="1"/>
              <a:t>with</a:t>
            </a:r>
            <a:r>
              <a:rPr lang="fr-FR" dirty="0"/>
              <a:t> </a:t>
            </a:r>
            <a:r>
              <a:rPr lang="fr-FR" dirty="0" err="1"/>
              <a:t>other</a:t>
            </a:r>
            <a:r>
              <a:rPr lang="fr-FR" dirty="0"/>
              <a:t> </a:t>
            </a:r>
            <a:r>
              <a:rPr lang="fr-FR" dirty="0" err="1"/>
              <a:t>users</a:t>
            </a:r>
            <a:r>
              <a:rPr lang="fr-FR" dirty="0"/>
              <a:t> to deal </a:t>
            </a:r>
            <a:r>
              <a:rPr lang="fr-FR" dirty="0" err="1"/>
              <a:t>with</a:t>
            </a:r>
            <a:r>
              <a:rPr lang="fr-FR" dirty="0"/>
              <a:t> questions and solutions.</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About </a:t>
            </a:r>
            <a:r>
              <a:rPr lang="fr-FR" dirty="0" err="1"/>
              <a:t>technical</a:t>
            </a:r>
            <a:r>
              <a:rPr lang="fr-FR" dirty="0"/>
              <a:t> </a:t>
            </a:r>
            <a:r>
              <a:rPr lang="fr-FR" dirty="0" err="1"/>
              <a:t>contrainst</a:t>
            </a:r>
            <a:r>
              <a:rPr lang="fr-FR" dirty="0"/>
              <a:t>: the </a:t>
            </a:r>
            <a:r>
              <a:rPr lang="fr-FR" dirty="0" err="1"/>
              <a:t>website</a:t>
            </a:r>
            <a:r>
              <a:rPr lang="fr-FR" dirty="0"/>
              <a:t> must </a:t>
            </a:r>
            <a:r>
              <a:rPr lang="fr-FR" dirty="0" err="1"/>
              <a:t>be</a:t>
            </a:r>
            <a:r>
              <a:rPr lang="fr-FR" dirty="0"/>
              <a:t> scalable for all </a:t>
            </a:r>
            <a:r>
              <a:rPr lang="fr-FR" dirty="0" err="1"/>
              <a:t>device</a:t>
            </a:r>
            <a:r>
              <a:rPr lang="fr-FR" dirty="0"/>
              <a:t>		 LANCE 5</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and </a:t>
            </a:r>
            <a:r>
              <a:rPr lang="en-US" sz="1200" kern="1800" dirty="0">
                <a:solidFill>
                  <a:srgbClr val="002060"/>
                </a:solidFill>
                <a:effectLst/>
                <a:latin typeface="Calibri Light" panose="020F0302020204030204" pitchFamily="34" charset="0"/>
                <a:ea typeface="Times New Roman" panose="02020603050405020304" pitchFamily="18" charset="0"/>
              </a:rPr>
              <a:t>accessible to all the people so the font will change for the dyslexic persons and the color for the color-blind ones . LANCE 6</a:t>
            </a:r>
            <a:r>
              <a:rPr lang="fr-FR" dirty="0">
                <a:effectLst/>
              </a:rPr>
              <a:t> </a:t>
            </a:r>
            <a:endParaRPr lang="fr-FR" dirty="0"/>
          </a:p>
          <a:p>
            <a:endParaRPr lang="fr-FR" dirty="0"/>
          </a:p>
          <a:p>
            <a:r>
              <a:rPr lang="fr-FR" dirty="0"/>
              <a:t>The app </a:t>
            </a:r>
            <a:r>
              <a:rPr lang="fr-FR" dirty="0" err="1"/>
              <a:t>will</a:t>
            </a:r>
            <a:r>
              <a:rPr lang="fr-FR" dirty="0"/>
              <a:t> </a:t>
            </a:r>
            <a:r>
              <a:rPr lang="fr-FR" dirty="0" err="1"/>
              <a:t>be</a:t>
            </a:r>
            <a:r>
              <a:rPr lang="fr-FR" dirty="0"/>
              <a:t> </a:t>
            </a:r>
            <a:r>
              <a:rPr lang="fr-FR" dirty="0" err="1"/>
              <a:t>built</a:t>
            </a:r>
            <a:r>
              <a:rPr lang="fr-FR" dirty="0"/>
              <a:t> </a:t>
            </a:r>
            <a:r>
              <a:rPr lang="fr-FR" dirty="0" err="1"/>
              <a:t>with</a:t>
            </a:r>
            <a:r>
              <a:rPr lang="fr-FR" dirty="0"/>
              <a:t> HTML CSS Javascript and Bootstrap for the front end.  LANCE 7</a:t>
            </a:r>
          </a:p>
          <a:p>
            <a:r>
              <a:rPr lang="fr-FR" dirty="0"/>
              <a:t>For the Back end, I </a:t>
            </a:r>
            <a:r>
              <a:rPr lang="fr-FR" dirty="0" err="1"/>
              <a:t>will</a:t>
            </a:r>
            <a:r>
              <a:rPr lang="fr-FR" dirty="0"/>
              <a:t> use SQL and PHP </a:t>
            </a:r>
            <a:r>
              <a:rPr lang="fr-FR" dirty="0" err="1"/>
              <a:t>Language</a:t>
            </a:r>
            <a:r>
              <a:rPr lang="fr-FR" dirty="0"/>
              <a:t>.</a:t>
            </a:r>
          </a:p>
          <a:p>
            <a:endParaRPr lang="fr-FR" dirty="0"/>
          </a:p>
          <a:p>
            <a:endParaRPr lang="fr-FR" dirty="0"/>
          </a:p>
          <a:p>
            <a:r>
              <a:rPr lang="fr-FR" dirty="0"/>
              <a:t>And </a:t>
            </a:r>
            <a:r>
              <a:rPr lang="fr-FR" dirty="0" err="1"/>
              <a:t>now</a:t>
            </a:r>
            <a:r>
              <a:rPr lang="fr-FR" dirty="0"/>
              <a:t> The </a:t>
            </a:r>
            <a:r>
              <a:rPr lang="fr-FR" dirty="0" err="1"/>
              <a:t>rest</a:t>
            </a:r>
            <a:r>
              <a:rPr lang="fr-FR" dirty="0"/>
              <a:t> of </a:t>
            </a:r>
            <a:r>
              <a:rPr lang="fr-FR" dirty="0" err="1"/>
              <a:t>presentation</a:t>
            </a:r>
            <a:r>
              <a:rPr lang="fr-FR" dirty="0"/>
              <a:t> </a:t>
            </a:r>
            <a:r>
              <a:rPr lang="fr-FR" dirty="0" err="1"/>
              <a:t>will</a:t>
            </a:r>
            <a:r>
              <a:rPr lang="fr-FR" dirty="0"/>
              <a:t> </a:t>
            </a:r>
            <a:r>
              <a:rPr lang="fr-FR" dirty="0" err="1"/>
              <a:t>be</a:t>
            </a:r>
            <a:r>
              <a:rPr lang="fr-FR" dirty="0"/>
              <a:t> in French</a:t>
            </a:r>
          </a:p>
          <a:p>
            <a:endParaRPr lang="fr-FR" dirty="0"/>
          </a:p>
          <a:p>
            <a:endParaRPr lang="fr-FR" dirty="0"/>
          </a:p>
          <a:p>
            <a:endParaRPr lang="fr-FR" dirty="0"/>
          </a:p>
          <a:p>
            <a:endParaRPr lang="fr-FR" dirty="0"/>
          </a:p>
          <a:p>
            <a:endParaRPr lang="fr-FR" dirty="0"/>
          </a:p>
          <a:p>
            <a:r>
              <a:rPr lang="fr-FR" dirty="0"/>
              <a:t>L’association souhaite mettre en place 		LANCE 1</a:t>
            </a:r>
          </a:p>
          <a:p>
            <a:r>
              <a:rPr lang="fr-FR" dirty="0"/>
              <a:t>un site internet où le visiteur pourra  		LANCE 2</a:t>
            </a:r>
          </a:p>
          <a:p>
            <a:r>
              <a:rPr lang="fr-FR" dirty="0"/>
              <a:t>s’informer sur les effets des émissions de carbone sur la planète mais aura aussi la possibilité de 				LANCE 3</a:t>
            </a:r>
          </a:p>
          <a:p>
            <a:r>
              <a:rPr lang="fr-FR" dirty="0"/>
              <a:t>Devenir acteur au travers des fiches d’astuces pour réduire son bilan </a:t>
            </a:r>
            <a:r>
              <a:rPr lang="fr-FR" dirty="0" err="1"/>
              <a:t>carbonne</a:t>
            </a:r>
            <a:r>
              <a:rPr lang="fr-FR" dirty="0"/>
              <a:t>.</a:t>
            </a:r>
          </a:p>
          <a:p>
            <a:r>
              <a:rPr lang="fr-FR" dirty="0"/>
              <a:t>Il pourra aussi 				LANCE 4 </a:t>
            </a:r>
          </a:p>
          <a:p>
            <a:r>
              <a:rPr lang="fr-FR" dirty="0"/>
              <a:t>Discuter avec d’autre utilisateur grâce au forum qui sera mis à disposition</a:t>
            </a:r>
          </a:p>
          <a:p>
            <a:endParaRPr lang="fr-FR" dirty="0"/>
          </a:p>
          <a:p>
            <a:r>
              <a:rPr lang="fr-FR" dirty="0"/>
              <a:t>Niveau contrainte technique, le site devra être 	LANCE 5</a:t>
            </a:r>
          </a:p>
          <a:p>
            <a:r>
              <a:rPr lang="fr-FR" dirty="0"/>
              <a:t>Responsive afin de s’adapter à tout type d’écran , il devra aussi 	LANCE 6</a:t>
            </a:r>
          </a:p>
          <a:p>
            <a:r>
              <a:rPr lang="fr-FR" dirty="0"/>
              <a:t>Être accessible aux personnes malvoyantes. Les polices seront changées pour les dyslexiques avec la font open </a:t>
            </a:r>
            <a:r>
              <a:rPr lang="fr-FR" dirty="0" err="1"/>
              <a:t>dyslexic</a:t>
            </a:r>
            <a:r>
              <a:rPr lang="fr-FR" dirty="0"/>
              <a:t> et les couleurs seront gérer pour les daltoniens. Les niveaux de contraste seront vu aussi</a:t>
            </a:r>
          </a:p>
          <a:p>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047FD6-9982-E74D-BC91-6C7178BC52B1}" type="slidenum">
              <a:rPr lang="fr-FR" smtClean="0"/>
              <a:t>3</a:t>
            </a:fld>
            <a:endParaRPr lang="fr-FR"/>
          </a:p>
        </p:txBody>
      </p:sp>
    </p:spTree>
    <p:extLst>
      <p:ext uri="{BB962C8B-B14F-4D97-AF65-F5344CB8AC3E}">
        <p14:creationId xmlns:p14="http://schemas.microsoft.com/office/powerpoint/2010/main" val="2658565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C33A1C-9B05-5ED4-3508-9DBFAD2CFFA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3D07C343-88F4-BED4-7C00-3B3B4D83BE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2C6C60E-5ED0-ACA3-58AC-2F6E442CE8E3}"/>
              </a:ext>
            </a:extLst>
          </p:cNvPr>
          <p:cNvSpPr>
            <a:spLocks noGrp="1"/>
          </p:cNvSpPr>
          <p:nvPr>
            <p:ph type="dt" sz="half" idx="10"/>
          </p:nvPr>
        </p:nvSpPr>
        <p:spPr/>
        <p:txBody>
          <a:bodyPr/>
          <a:lstStyle/>
          <a:p>
            <a:fld id="{BDB4EAF1-9D73-2242-BAF1-98B0915D59A4}" type="datetime1">
              <a:rPr lang="fr-FR" smtClean="0"/>
              <a:t>07/12/2023</a:t>
            </a:fld>
            <a:endParaRPr lang="fr-FR"/>
          </a:p>
        </p:txBody>
      </p:sp>
      <p:sp>
        <p:nvSpPr>
          <p:cNvPr id="5" name="Espace réservé du pied de page 4">
            <a:extLst>
              <a:ext uri="{FF2B5EF4-FFF2-40B4-BE49-F238E27FC236}">
                <a16:creationId xmlns:a16="http://schemas.microsoft.com/office/drawing/2014/main" id="{08630B45-BBC7-C9FC-FEA7-C249D32B857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E13D892-8789-E14C-EC3D-A1E77227250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910825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CB67AE-7B73-4F07-EF06-3CA45BAFB7F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0E92D635-595B-C215-46F0-869CB609037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22A1744-C7E9-C1A0-0EAD-C29918777F97}"/>
              </a:ext>
            </a:extLst>
          </p:cNvPr>
          <p:cNvSpPr>
            <a:spLocks noGrp="1"/>
          </p:cNvSpPr>
          <p:nvPr>
            <p:ph type="dt" sz="half" idx="10"/>
          </p:nvPr>
        </p:nvSpPr>
        <p:spPr/>
        <p:txBody>
          <a:bodyPr/>
          <a:lstStyle/>
          <a:p>
            <a:fld id="{3CA4B8A9-A15D-FB4D-B5C7-D8E3B4871B58}" type="datetime1">
              <a:rPr lang="fr-FR" smtClean="0"/>
              <a:t>07/12/2023</a:t>
            </a:fld>
            <a:endParaRPr lang="fr-FR"/>
          </a:p>
        </p:txBody>
      </p:sp>
      <p:sp>
        <p:nvSpPr>
          <p:cNvPr id="5" name="Espace réservé du pied de page 4">
            <a:extLst>
              <a:ext uri="{FF2B5EF4-FFF2-40B4-BE49-F238E27FC236}">
                <a16:creationId xmlns:a16="http://schemas.microsoft.com/office/drawing/2014/main" id="{BF449E89-CBE9-2E5D-4129-4745A2D1FE0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2CF68A-9381-A023-826A-69B664380B1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1439507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4CC4209A-F1B6-3753-701E-2BBE9A928B6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899C0D58-313F-8197-BDE7-F3416EF2A283}"/>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ACD8CCF-6F42-6328-8AAD-4EFF62925F41}"/>
              </a:ext>
            </a:extLst>
          </p:cNvPr>
          <p:cNvSpPr>
            <a:spLocks noGrp="1"/>
          </p:cNvSpPr>
          <p:nvPr>
            <p:ph type="dt" sz="half" idx="10"/>
          </p:nvPr>
        </p:nvSpPr>
        <p:spPr/>
        <p:txBody>
          <a:bodyPr/>
          <a:lstStyle/>
          <a:p>
            <a:fld id="{DBCB0B14-0091-B94A-8953-20B1804C9C43}" type="datetime1">
              <a:rPr lang="fr-FR" smtClean="0"/>
              <a:t>07/12/2023</a:t>
            </a:fld>
            <a:endParaRPr lang="fr-FR"/>
          </a:p>
        </p:txBody>
      </p:sp>
      <p:sp>
        <p:nvSpPr>
          <p:cNvPr id="5" name="Espace réservé du pied de page 4">
            <a:extLst>
              <a:ext uri="{FF2B5EF4-FFF2-40B4-BE49-F238E27FC236}">
                <a16:creationId xmlns:a16="http://schemas.microsoft.com/office/drawing/2014/main" id="{094E1A24-91B7-0E70-D072-116990057D3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6E351FD-9496-C55A-B028-878869AA434D}"/>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180263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64EF7D-B62A-C026-C7C9-5573271005C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B232AC8-8695-FAED-612C-30FEE95A942A}"/>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BD1880F-96B1-9F0E-5905-033C200E43F9}"/>
              </a:ext>
            </a:extLst>
          </p:cNvPr>
          <p:cNvSpPr>
            <a:spLocks noGrp="1"/>
          </p:cNvSpPr>
          <p:nvPr>
            <p:ph type="dt" sz="half" idx="10"/>
          </p:nvPr>
        </p:nvSpPr>
        <p:spPr/>
        <p:txBody>
          <a:bodyPr/>
          <a:lstStyle/>
          <a:p>
            <a:fld id="{49486D27-BD68-B444-9831-E4CB5343C17E}" type="datetime1">
              <a:rPr lang="fr-FR" smtClean="0"/>
              <a:t>07/12/2023</a:t>
            </a:fld>
            <a:endParaRPr lang="fr-FR"/>
          </a:p>
        </p:txBody>
      </p:sp>
      <p:sp>
        <p:nvSpPr>
          <p:cNvPr id="5" name="Espace réservé du pied de page 4">
            <a:extLst>
              <a:ext uri="{FF2B5EF4-FFF2-40B4-BE49-F238E27FC236}">
                <a16:creationId xmlns:a16="http://schemas.microsoft.com/office/drawing/2014/main" id="{A116AFAA-B1FD-A85D-F91C-09BEDB34BBA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FF8EE6B-D8CC-1F7B-2490-049C611BB6E6}"/>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99149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EB0BCD-5E8A-BCC3-B528-E79EB546D83A}"/>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9A935425-6F57-AABB-8F20-1C2601B76F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9FB1AF0-B55C-6F2C-9A7B-76F763E97146}"/>
              </a:ext>
            </a:extLst>
          </p:cNvPr>
          <p:cNvSpPr>
            <a:spLocks noGrp="1"/>
          </p:cNvSpPr>
          <p:nvPr>
            <p:ph type="dt" sz="half" idx="10"/>
          </p:nvPr>
        </p:nvSpPr>
        <p:spPr/>
        <p:txBody>
          <a:bodyPr/>
          <a:lstStyle/>
          <a:p>
            <a:fld id="{B6CF45D6-23FA-FD4E-808F-90F4CB8B2299}" type="datetime1">
              <a:rPr lang="fr-FR" smtClean="0"/>
              <a:t>07/12/2023</a:t>
            </a:fld>
            <a:endParaRPr lang="fr-FR"/>
          </a:p>
        </p:txBody>
      </p:sp>
      <p:sp>
        <p:nvSpPr>
          <p:cNvPr id="5" name="Espace réservé du pied de page 4">
            <a:extLst>
              <a:ext uri="{FF2B5EF4-FFF2-40B4-BE49-F238E27FC236}">
                <a16:creationId xmlns:a16="http://schemas.microsoft.com/office/drawing/2014/main" id="{B95FF688-C920-2B9A-1CA0-E236B04A99F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A3917AF-0C71-E1AE-B931-5CADFC0EC195}"/>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883374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1A5F26-938F-383A-BDBD-07F18C1AF86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8CDFA4C-E339-149D-9052-F8DDE1D977F7}"/>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E489CC5-C855-68C0-19C4-3C34D3451BC0}"/>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581C6E48-5D7C-2E70-D2B1-BDFE9B4AC524}"/>
              </a:ext>
            </a:extLst>
          </p:cNvPr>
          <p:cNvSpPr>
            <a:spLocks noGrp="1"/>
          </p:cNvSpPr>
          <p:nvPr>
            <p:ph type="dt" sz="half" idx="10"/>
          </p:nvPr>
        </p:nvSpPr>
        <p:spPr/>
        <p:txBody>
          <a:bodyPr/>
          <a:lstStyle/>
          <a:p>
            <a:fld id="{D5079464-6A1D-B043-820F-06F66AAB056C}" type="datetime1">
              <a:rPr lang="fr-FR" smtClean="0"/>
              <a:t>07/12/2023</a:t>
            </a:fld>
            <a:endParaRPr lang="fr-FR"/>
          </a:p>
        </p:txBody>
      </p:sp>
      <p:sp>
        <p:nvSpPr>
          <p:cNvPr id="6" name="Espace réservé du pied de page 5">
            <a:extLst>
              <a:ext uri="{FF2B5EF4-FFF2-40B4-BE49-F238E27FC236}">
                <a16:creationId xmlns:a16="http://schemas.microsoft.com/office/drawing/2014/main" id="{2A524DFB-634B-0854-0095-450F9B6D91C5}"/>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513899E-82A8-9F5E-2F21-E8A8576CEE2E}"/>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463349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55155FA-CA8A-C7A9-C584-4458DC5070B5}"/>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3AFEBA3B-9BA1-8351-66A7-80FCB6D10A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479F915-6B8C-21CC-56CC-B41B83C0AADA}"/>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C0A0172C-E225-7E6F-786E-9FD778793A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12CA98B-240C-C947-14CC-96C190C10934}"/>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00880E2B-334E-B81D-5F0F-6958847D6829}"/>
              </a:ext>
            </a:extLst>
          </p:cNvPr>
          <p:cNvSpPr>
            <a:spLocks noGrp="1"/>
          </p:cNvSpPr>
          <p:nvPr>
            <p:ph type="dt" sz="half" idx="10"/>
          </p:nvPr>
        </p:nvSpPr>
        <p:spPr/>
        <p:txBody>
          <a:bodyPr/>
          <a:lstStyle/>
          <a:p>
            <a:fld id="{9C4765A6-7542-8642-A826-F4AFBD1692FE}" type="datetime1">
              <a:rPr lang="fr-FR" smtClean="0"/>
              <a:t>07/12/2023</a:t>
            </a:fld>
            <a:endParaRPr lang="fr-FR"/>
          </a:p>
        </p:txBody>
      </p:sp>
      <p:sp>
        <p:nvSpPr>
          <p:cNvPr id="8" name="Espace réservé du pied de page 7">
            <a:extLst>
              <a:ext uri="{FF2B5EF4-FFF2-40B4-BE49-F238E27FC236}">
                <a16:creationId xmlns:a16="http://schemas.microsoft.com/office/drawing/2014/main" id="{A6BF5F33-F09C-8C02-39DD-FC7EFCC70272}"/>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8584FBD6-DFD7-D9CC-E481-DC23874E4960}"/>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3588248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AB11F3-BA3C-F2C5-1627-5E2B7BEB8A58}"/>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794F1AEA-DA30-B31B-61A6-A2475238F548}"/>
              </a:ext>
            </a:extLst>
          </p:cNvPr>
          <p:cNvSpPr>
            <a:spLocks noGrp="1"/>
          </p:cNvSpPr>
          <p:nvPr>
            <p:ph type="dt" sz="half" idx="10"/>
          </p:nvPr>
        </p:nvSpPr>
        <p:spPr/>
        <p:txBody>
          <a:bodyPr/>
          <a:lstStyle/>
          <a:p>
            <a:fld id="{276C0F16-B2AA-E84D-B4DE-14DBDC7C65FA}" type="datetime1">
              <a:rPr lang="fr-FR" smtClean="0"/>
              <a:t>07/12/2023</a:t>
            </a:fld>
            <a:endParaRPr lang="fr-FR"/>
          </a:p>
        </p:txBody>
      </p:sp>
      <p:sp>
        <p:nvSpPr>
          <p:cNvPr id="4" name="Espace réservé du pied de page 3">
            <a:extLst>
              <a:ext uri="{FF2B5EF4-FFF2-40B4-BE49-F238E27FC236}">
                <a16:creationId xmlns:a16="http://schemas.microsoft.com/office/drawing/2014/main" id="{A38887E1-1A52-90E9-91ED-E6D6D7E12DD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B19F025E-9DD4-C164-CA84-C912E7806103}"/>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921828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35D259D-ED7A-D385-C9AB-104032F0891E}"/>
              </a:ext>
            </a:extLst>
          </p:cNvPr>
          <p:cNvSpPr>
            <a:spLocks noGrp="1"/>
          </p:cNvSpPr>
          <p:nvPr>
            <p:ph type="dt" sz="half" idx="10"/>
          </p:nvPr>
        </p:nvSpPr>
        <p:spPr/>
        <p:txBody>
          <a:bodyPr/>
          <a:lstStyle/>
          <a:p>
            <a:fld id="{FA67B272-4EB0-4840-8245-CCAD6E7A5386}" type="datetime1">
              <a:rPr lang="fr-FR" smtClean="0"/>
              <a:t>07/12/2023</a:t>
            </a:fld>
            <a:endParaRPr lang="fr-FR"/>
          </a:p>
        </p:txBody>
      </p:sp>
      <p:sp>
        <p:nvSpPr>
          <p:cNvPr id="3" name="Espace réservé du pied de page 2">
            <a:extLst>
              <a:ext uri="{FF2B5EF4-FFF2-40B4-BE49-F238E27FC236}">
                <a16:creationId xmlns:a16="http://schemas.microsoft.com/office/drawing/2014/main" id="{1EE463B4-EBCA-E74F-4AD6-C47A03632895}"/>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575F6AC-E1C3-E391-6A8C-17259CE7D5D1}"/>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4213295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E81001-DF46-5343-FEC6-F53D9ADFF03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C7E64038-4D9D-E036-0B8D-863209E3BC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931435A-7E11-19BB-D692-07A101CDE6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40468FA-B4A4-6DA4-BE33-2AF00E76A1BB}"/>
              </a:ext>
            </a:extLst>
          </p:cNvPr>
          <p:cNvSpPr>
            <a:spLocks noGrp="1"/>
          </p:cNvSpPr>
          <p:nvPr>
            <p:ph type="dt" sz="half" idx="10"/>
          </p:nvPr>
        </p:nvSpPr>
        <p:spPr/>
        <p:txBody>
          <a:bodyPr/>
          <a:lstStyle/>
          <a:p>
            <a:fld id="{217E2410-22D2-EC4B-88BB-75D1F3928E80}" type="datetime1">
              <a:rPr lang="fr-FR" smtClean="0"/>
              <a:t>07/12/2023</a:t>
            </a:fld>
            <a:endParaRPr lang="fr-FR"/>
          </a:p>
        </p:txBody>
      </p:sp>
      <p:sp>
        <p:nvSpPr>
          <p:cNvPr id="6" name="Espace réservé du pied de page 5">
            <a:extLst>
              <a:ext uri="{FF2B5EF4-FFF2-40B4-BE49-F238E27FC236}">
                <a16:creationId xmlns:a16="http://schemas.microsoft.com/office/drawing/2014/main" id="{DD39F9D5-A911-7BE5-53AD-8BCB33F884C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5342C97-024B-0F2D-C7F4-97303D3C1468}"/>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2429116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93D004-10FC-B249-5141-1CC0DCF02BC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4450A85-3C1D-AC5A-A2AC-F2FC871981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51B11D8D-E69B-4DD1-B9EF-EDC1A66E7A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7F476C9-579D-404F-2D19-34D2568F363D}"/>
              </a:ext>
            </a:extLst>
          </p:cNvPr>
          <p:cNvSpPr>
            <a:spLocks noGrp="1"/>
          </p:cNvSpPr>
          <p:nvPr>
            <p:ph type="dt" sz="half" idx="10"/>
          </p:nvPr>
        </p:nvSpPr>
        <p:spPr/>
        <p:txBody>
          <a:bodyPr/>
          <a:lstStyle/>
          <a:p>
            <a:fld id="{625CA682-8F45-F246-91A9-663077708BFD}" type="datetime1">
              <a:rPr lang="fr-FR" smtClean="0"/>
              <a:t>07/12/2023</a:t>
            </a:fld>
            <a:endParaRPr lang="fr-FR"/>
          </a:p>
        </p:txBody>
      </p:sp>
      <p:sp>
        <p:nvSpPr>
          <p:cNvPr id="6" name="Espace réservé du pied de page 5">
            <a:extLst>
              <a:ext uri="{FF2B5EF4-FFF2-40B4-BE49-F238E27FC236}">
                <a16:creationId xmlns:a16="http://schemas.microsoft.com/office/drawing/2014/main" id="{3CCDE733-2038-F843-A882-C88168F36B4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B64D5EF-80F1-9261-95B7-3D67921A6A31}"/>
              </a:ext>
            </a:extLst>
          </p:cNvPr>
          <p:cNvSpPr>
            <a:spLocks noGrp="1"/>
          </p:cNvSpPr>
          <p:nvPr>
            <p:ph type="sldNum" sz="quarter" idx="12"/>
          </p:nvPr>
        </p:nvSpPr>
        <p:spPr/>
        <p:txBody>
          <a:bodyPr/>
          <a:lstStyle/>
          <a:p>
            <a:fld id="{BD2C65D9-7694-1F47-B297-D1FBCA40C39F}" type="slidenum">
              <a:rPr lang="fr-FR" smtClean="0"/>
              <a:t>‹N°›</a:t>
            </a:fld>
            <a:endParaRPr lang="fr-FR"/>
          </a:p>
        </p:txBody>
      </p:sp>
    </p:spTree>
    <p:extLst>
      <p:ext uri="{BB962C8B-B14F-4D97-AF65-F5344CB8AC3E}">
        <p14:creationId xmlns:p14="http://schemas.microsoft.com/office/powerpoint/2010/main" val="4254817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657366B2-66D5-767A-825A-DD0684A216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F2A513C-E76F-591C-D08F-F629FDD24A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C1D5F70-EF48-11B1-D386-BA15EB223E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A829B8-F456-414E-A73F-DC7611421485}" type="datetime1">
              <a:rPr lang="fr-FR" smtClean="0"/>
              <a:t>07/12/2023</a:t>
            </a:fld>
            <a:endParaRPr lang="fr-FR"/>
          </a:p>
        </p:txBody>
      </p:sp>
      <p:sp>
        <p:nvSpPr>
          <p:cNvPr id="5" name="Espace réservé du pied de page 4">
            <a:extLst>
              <a:ext uri="{FF2B5EF4-FFF2-40B4-BE49-F238E27FC236}">
                <a16:creationId xmlns:a16="http://schemas.microsoft.com/office/drawing/2014/main" id="{CB67A8F5-9348-CA32-AB8B-00C8B6B062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1117768-0960-7947-358B-6776F92110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C65D9-7694-1F47-B297-D1FBCA40C39F}" type="slidenum">
              <a:rPr lang="fr-FR" smtClean="0"/>
              <a:t>‹N°›</a:t>
            </a:fld>
            <a:endParaRPr lang="fr-FR"/>
          </a:p>
        </p:txBody>
      </p:sp>
    </p:spTree>
    <p:extLst>
      <p:ext uri="{BB962C8B-B14F-4D97-AF65-F5344CB8AC3E}">
        <p14:creationId xmlns:p14="http://schemas.microsoft.com/office/powerpoint/2010/main" val="1015857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0.emf"/><Relationship Id="rId13"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9.emf"/><Relationship Id="rId12" Type="http://schemas.openxmlformats.org/officeDocument/2006/relationships/image" Target="../media/image14.png"/><Relationship Id="rId2" Type="http://schemas.openxmlformats.org/officeDocument/2006/relationships/notesSlide" Target="../notesSlides/notesSlide3.xml"/><Relationship Id="rId16"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8.jpg"/><Relationship Id="rId11" Type="http://schemas.openxmlformats.org/officeDocument/2006/relationships/image" Target="../media/image13.png"/><Relationship Id="rId5" Type="http://schemas.openxmlformats.org/officeDocument/2006/relationships/image" Target="../media/image7.emf"/><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emf"/><Relationship Id="rId9" Type="http://schemas.openxmlformats.org/officeDocument/2006/relationships/image" Target="../media/image11.png"/><Relationship Id="rId1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FBB7D6-4CB5-BE19-985E-03585D79A9B9}"/>
              </a:ext>
            </a:extLst>
          </p:cNvPr>
          <p:cNvSpPr>
            <a:spLocks noGrp="1"/>
          </p:cNvSpPr>
          <p:nvPr>
            <p:ph type="ctrTitle"/>
          </p:nvPr>
        </p:nvSpPr>
        <p:spPr>
          <a:xfrm>
            <a:off x="4865439" y="2819646"/>
            <a:ext cx="7172103" cy="1218708"/>
          </a:xfrm>
        </p:spPr>
        <p:txBody>
          <a:bodyPr>
            <a:normAutofit/>
          </a:bodyPr>
          <a:lstStyle/>
          <a:p>
            <a:r>
              <a:rPr lang="fr-FR" dirty="0">
                <a:latin typeface="Pacifico" panose="02000000000000000000" pitchFamily="2" charset="0"/>
              </a:rPr>
              <a:t>Change ton climat</a:t>
            </a:r>
          </a:p>
        </p:txBody>
      </p:sp>
      <p:pic>
        <p:nvPicPr>
          <p:cNvPr id="7" name="Image 6" descr="Une image contenant clipart, Graphique, illustration, conception&#10;&#10;Description générée automatiquement">
            <a:extLst>
              <a:ext uri="{FF2B5EF4-FFF2-40B4-BE49-F238E27FC236}">
                <a16:creationId xmlns:a16="http://schemas.microsoft.com/office/drawing/2014/main" id="{3FD60EAE-75DF-599E-2636-A8FAED8D6288}"/>
              </a:ext>
            </a:extLst>
          </p:cNvPr>
          <p:cNvPicPr>
            <a:picLocks noChangeAspect="1"/>
          </p:cNvPicPr>
          <p:nvPr/>
        </p:nvPicPr>
        <p:blipFill>
          <a:blip r:embed="rId3"/>
          <a:stretch>
            <a:fillRect/>
          </a:stretch>
        </p:blipFill>
        <p:spPr>
          <a:xfrm>
            <a:off x="154458" y="549056"/>
            <a:ext cx="5372947" cy="5759888"/>
          </a:xfrm>
          <a:prstGeom prst="rect">
            <a:avLst/>
          </a:prstGeom>
          <a:ln>
            <a:noFill/>
          </a:ln>
          <a:effectLst>
            <a:outerShdw blurRad="292100" dist="139700" dir="2700000" algn="tl" rotWithShape="0">
              <a:srgbClr val="333333">
                <a:alpha val="65000"/>
              </a:srgbClr>
            </a:outerShdw>
          </a:effectLst>
        </p:spPr>
      </p:pic>
      <p:sp>
        <p:nvSpPr>
          <p:cNvPr id="4" name="Espace réservé du numéro de diapositive 3">
            <a:extLst>
              <a:ext uri="{FF2B5EF4-FFF2-40B4-BE49-F238E27FC236}">
                <a16:creationId xmlns:a16="http://schemas.microsoft.com/office/drawing/2014/main" id="{25EEE54C-4F02-DEF1-141D-3CD6F2E1DB11}"/>
              </a:ext>
            </a:extLst>
          </p:cNvPr>
          <p:cNvSpPr>
            <a:spLocks noGrp="1"/>
          </p:cNvSpPr>
          <p:nvPr>
            <p:ph type="sldNum" sz="quarter" idx="12"/>
          </p:nvPr>
        </p:nvSpPr>
        <p:spPr/>
        <p:txBody>
          <a:bodyPr/>
          <a:lstStyle/>
          <a:p>
            <a:fld id="{BD2C65D9-7694-1F47-B297-D1FBCA40C39F}" type="slidenum">
              <a:rPr lang="fr-FR" smtClean="0"/>
              <a:t>1</a:t>
            </a:fld>
            <a:endParaRPr lang="fr-FR" dirty="0"/>
          </a:p>
        </p:txBody>
      </p:sp>
    </p:spTree>
    <p:extLst>
      <p:ext uri="{BB962C8B-B14F-4D97-AF65-F5344CB8AC3E}">
        <p14:creationId xmlns:p14="http://schemas.microsoft.com/office/powerpoint/2010/main" val="467787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292100"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2</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425884" y="413358"/>
            <a:ext cx="3052439" cy="369332"/>
          </a:xfrm>
          <a:prstGeom prst="rect">
            <a:avLst/>
          </a:prstGeom>
          <a:noFill/>
        </p:spPr>
        <p:txBody>
          <a:bodyPr wrap="none" rtlCol="0">
            <a:spAutoFit/>
          </a:bodyPr>
          <a:lstStyle/>
          <a:p>
            <a:r>
              <a:rPr lang="fr-FR" dirty="0">
                <a:solidFill>
                  <a:srgbClr val="368C83"/>
                </a:solidFill>
                <a:latin typeface="Montserrat Medium" pitchFamily="2" charset="77"/>
              </a:rPr>
              <a:t>Contexte &amp; Présentation</a:t>
            </a:r>
          </a:p>
        </p:txBody>
      </p:sp>
      <p:pic>
        <p:nvPicPr>
          <p:cNvPr id="8" name="Image 7" descr="Une image contenant carte&#10;&#10;Description générée automatiquement">
            <a:extLst>
              <a:ext uri="{FF2B5EF4-FFF2-40B4-BE49-F238E27FC236}">
                <a16:creationId xmlns:a16="http://schemas.microsoft.com/office/drawing/2014/main" id="{CF4AA7D0-64F1-F017-BFF6-BA9041F670EC}"/>
              </a:ext>
            </a:extLst>
          </p:cNvPr>
          <p:cNvPicPr>
            <a:picLocks noChangeAspect="1"/>
          </p:cNvPicPr>
          <p:nvPr/>
        </p:nvPicPr>
        <p:blipFill>
          <a:blip r:embed="rId4"/>
          <a:stretch>
            <a:fillRect/>
          </a:stretch>
        </p:blipFill>
        <p:spPr>
          <a:xfrm>
            <a:off x="848638" y="1328063"/>
            <a:ext cx="2142955" cy="4201873"/>
          </a:xfrm>
          <a:prstGeom prst="rect">
            <a:avLst/>
          </a:prstGeom>
        </p:spPr>
      </p:pic>
      <p:pic>
        <p:nvPicPr>
          <p:cNvPr id="11" name="Image 10" descr="Une image contenant jaune, graphisme, Graphique, capture d’écran&#10;&#10;Description générée automatiquement">
            <a:extLst>
              <a:ext uri="{FF2B5EF4-FFF2-40B4-BE49-F238E27FC236}">
                <a16:creationId xmlns:a16="http://schemas.microsoft.com/office/drawing/2014/main" id="{444BB089-8457-880A-A19F-4EEC5C3D6FF8}"/>
              </a:ext>
            </a:extLst>
          </p:cNvPr>
          <p:cNvPicPr>
            <a:picLocks noChangeAspect="1"/>
          </p:cNvPicPr>
          <p:nvPr/>
        </p:nvPicPr>
        <p:blipFill>
          <a:blip r:embed="rId5"/>
          <a:stretch>
            <a:fillRect/>
          </a:stretch>
        </p:blipFill>
        <p:spPr>
          <a:xfrm>
            <a:off x="2992155" y="1328063"/>
            <a:ext cx="2142955" cy="4201873"/>
          </a:xfrm>
          <a:prstGeom prst="rect">
            <a:avLst/>
          </a:prstGeom>
        </p:spPr>
      </p:pic>
      <p:pic>
        <p:nvPicPr>
          <p:cNvPr id="13" name="Image 12" descr="Une image contenant clipart, Graphique, illustration, conception&#10;&#10;Description générée automatiquement">
            <a:extLst>
              <a:ext uri="{FF2B5EF4-FFF2-40B4-BE49-F238E27FC236}">
                <a16:creationId xmlns:a16="http://schemas.microsoft.com/office/drawing/2014/main" id="{2E702A30-5106-E0CD-0CE3-2FA05CC21141}"/>
              </a:ext>
            </a:extLst>
          </p:cNvPr>
          <p:cNvPicPr>
            <a:picLocks noChangeAspect="1"/>
          </p:cNvPicPr>
          <p:nvPr/>
        </p:nvPicPr>
        <p:blipFill>
          <a:blip r:embed="rId6"/>
          <a:stretch>
            <a:fillRect/>
          </a:stretch>
        </p:blipFill>
        <p:spPr>
          <a:xfrm>
            <a:off x="5506758" y="2245763"/>
            <a:ext cx="2743200" cy="2940756"/>
          </a:xfrm>
          <a:prstGeom prst="rect">
            <a:avLst/>
          </a:prstGeom>
        </p:spPr>
      </p:pic>
      <p:sp>
        <p:nvSpPr>
          <p:cNvPr id="14" name="ZoneTexte 13">
            <a:extLst>
              <a:ext uri="{FF2B5EF4-FFF2-40B4-BE49-F238E27FC236}">
                <a16:creationId xmlns:a16="http://schemas.microsoft.com/office/drawing/2014/main" id="{00D8589E-30E7-78EA-F829-6E30C9A6B9D8}"/>
              </a:ext>
            </a:extLst>
          </p:cNvPr>
          <p:cNvSpPr txBox="1"/>
          <p:nvPr/>
        </p:nvSpPr>
        <p:spPr>
          <a:xfrm>
            <a:off x="8159425" y="3280242"/>
            <a:ext cx="3645550" cy="646331"/>
          </a:xfrm>
          <a:prstGeom prst="rect">
            <a:avLst/>
          </a:prstGeom>
          <a:noFill/>
        </p:spPr>
        <p:txBody>
          <a:bodyPr wrap="none" rtlCol="0">
            <a:spAutoFit/>
          </a:bodyPr>
          <a:lstStyle/>
          <a:p>
            <a:r>
              <a:rPr lang="fr-FR" sz="3600" dirty="0">
                <a:latin typeface="Pacifico" panose="02000000000000000000" pitchFamily="2" charset="0"/>
              </a:rPr>
              <a:t>Change ton Climat</a:t>
            </a:r>
          </a:p>
        </p:txBody>
      </p:sp>
      <p:pic>
        <p:nvPicPr>
          <p:cNvPr id="5" name="Image 4" descr="Une image contenant capture d’écran, Rectangle, Caractère coloré, carré&#10;&#10;Description générée automatiquement">
            <a:extLst>
              <a:ext uri="{FF2B5EF4-FFF2-40B4-BE49-F238E27FC236}">
                <a16:creationId xmlns:a16="http://schemas.microsoft.com/office/drawing/2014/main" id="{5E8D9628-6ED8-C9B1-B69E-79B89002C1CB}"/>
              </a:ext>
            </a:extLst>
          </p:cNvPr>
          <p:cNvPicPr>
            <a:picLocks noChangeAspect="1"/>
          </p:cNvPicPr>
          <p:nvPr/>
        </p:nvPicPr>
        <p:blipFill>
          <a:blip r:embed="rId7"/>
          <a:stretch>
            <a:fillRect/>
          </a:stretch>
        </p:blipFill>
        <p:spPr>
          <a:xfrm>
            <a:off x="4419600" y="-27296"/>
            <a:ext cx="7772400" cy="1384126"/>
          </a:xfrm>
          <a:prstGeom prst="rect">
            <a:avLst/>
          </a:prstGeom>
        </p:spPr>
      </p:pic>
    </p:spTree>
    <p:extLst>
      <p:ext uri="{BB962C8B-B14F-4D97-AF65-F5344CB8AC3E}">
        <p14:creationId xmlns:p14="http://schemas.microsoft.com/office/powerpoint/2010/main" val="780333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1000" fill="hold"/>
                                        <p:tgtEl>
                                          <p:spTgt spid="13"/>
                                        </p:tgtEl>
                                        <p:attrNameLst>
                                          <p:attrName>ppt_w</p:attrName>
                                        </p:attrNameLst>
                                      </p:cBhvr>
                                      <p:tavLst>
                                        <p:tav tm="0">
                                          <p:val>
                                            <p:strVal val="#ppt_w*0.70"/>
                                          </p:val>
                                        </p:tav>
                                        <p:tav tm="100000">
                                          <p:val>
                                            <p:strVal val="#ppt_w"/>
                                          </p:val>
                                        </p:tav>
                                      </p:tavLst>
                                    </p:anim>
                                    <p:anim calcmode="lin" valueType="num">
                                      <p:cBhvr>
                                        <p:cTn id="13" dur="1000" fill="hold"/>
                                        <p:tgtEl>
                                          <p:spTgt spid="13"/>
                                        </p:tgtEl>
                                        <p:attrNameLst>
                                          <p:attrName>ppt_h</p:attrName>
                                        </p:attrNameLst>
                                      </p:cBhvr>
                                      <p:tavLst>
                                        <p:tav tm="0">
                                          <p:val>
                                            <p:strVal val="#ppt_h"/>
                                          </p:val>
                                        </p:tav>
                                        <p:tav tm="100000">
                                          <p:val>
                                            <p:strVal val="#ppt_h"/>
                                          </p:val>
                                        </p:tav>
                                      </p:tavLst>
                                    </p:anim>
                                    <p:animEffect transition="in" filter="fade">
                                      <p:cBhvr>
                                        <p:cTn id="14" dur="1000"/>
                                        <p:tgtEl>
                                          <p:spTgt spid="13"/>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1000" fill="hold"/>
                                        <p:tgtEl>
                                          <p:spTgt spid="14"/>
                                        </p:tgtEl>
                                        <p:attrNameLst>
                                          <p:attrName>ppt_w</p:attrName>
                                        </p:attrNameLst>
                                      </p:cBhvr>
                                      <p:tavLst>
                                        <p:tav tm="0">
                                          <p:val>
                                            <p:strVal val="#ppt_w*0.70"/>
                                          </p:val>
                                        </p:tav>
                                        <p:tav tm="100000">
                                          <p:val>
                                            <p:strVal val="#ppt_w"/>
                                          </p:val>
                                        </p:tav>
                                      </p:tavLst>
                                    </p:anim>
                                    <p:anim calcmode="lin" valueType="num">
                                      <p:cBhvr>
                                        <p:cTn id="18" dur="1000" fill="hold"/>
                                        <p:tgtEl>
                                          <p:spTgt spid="14"/>
                                        </p:tgtEl>
                                        <p:attrNameLst>
                                          <p:attrName>ppt_h</p:attrName>
                                        </p:attrNameLst>
                                      </p:cBhvr>
                                      <p:tavLst>
                                        <p:tav tm="0">
                                          <p:val>
                                            <p:strVal val="#ppt_h"/>
                                          </p:val>
                                        </p:tav>
                                        <p:tav tm="100000">
                                          <p:val>
                                            <p:strVal val="#ppt_h"/>
                                          </p:val>
                                        </p:tav>
                                      </p:tavLst>
                                    </p:anim>
                                    <p:animEffect transition="in" filter="fade">
                                      <p:cBhvr>
                                        <p:cTn id="19" dur="10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descr="Une image contenant capture d’écran, Graphique, conception&#10;&#10;Description générée automatiquement">
            <a:extLst>
              <a:ext uri="{FF2B5EF4-FFF2-40B4-BE49-F238E27FC236}">
                <a16:creationId xmlns:a16="http://schemas.microsoft.com/office/drawing/2014/main" id="{DCA17933-2A27-CC38-0493-74068683593F}"/>
              </a:ext>
            </a:extLst>
          </p:cNvPr>
          <p:cNvPicPr>
            <a:picLocks noChangeAspect="1"/>
          </p:cNvPicPr>
          <p:nvPr/>
        </p:nvPicPr>
        <p:blipFill>
          <a:blip r:embed="rId3">
            <a:alphaModFix amt="35000"/>
          </a:blip>
          <a:stretch>
            <a:fillRect/>
          </a:stretch>
        </p:blipFill>
        <p:spPr>
          <a:xfrm>
            <a:off x="7757448" y="362030"/>
            <a:ext cx="522092" cy="522092"/>
          </a:xfrm>
          <a:prstGeom prst="rect">
            <a:avLst/>
          </a:prstGeom>
        </p:spPr>
      </p:pic>
      <p:sp>
        <p:nvSpPr>
          <p:cNvPr id="2" name="Espace réservé du numéro de diapositive 1">
            <a:extLst>
              <a:ext uri="{FF2B5EF4-FFF2-40B4-BE49-F238E27FC236}">
                <a16:creationId xmlns:a16="http://schemas.microsoft.com/office/drawing/2014/main" id="{8960CEC0-0FA9-8D4C-F88D-6BB7E4ADBCC3}"/>
              </a:ext>
            </a:extLst>
          </p:cNvPr>
          <p:cNvSpPr>
            <a:spLocks noGrp="1"/>
          </p:cNvSpPr>
          <p:nvPr>
            <p:ph type="sldNum" sz="quarter" idx="12"/>
          </p:nvPr>
        </p:nvSpPr>
        <p:spPr/>
        <p:txBody>
          <a:bodyPr/>
          <a:lstStyle/>
          <a:p>
            <a:fld id="{BD2C65D9-7694-1F47-B297-D1FBCA40C39F}" type="slidenum">
              <a:rPr lang="fr-FR" smtClean="0"/>
              <a:t>3</a:t>
            </a:fld>
            <a:endParaRPr lang="fr-FR"/>
          </a:p>
        </p:txBody>
      </p:sp>
      <p:sp>
        <p:nvSpPr>
          <p:cNvPr id="3" name="ZoneTexte 2">
            <a:extLst>
              <a:ext uri="{FF2B5EF4-FFF2-40B4-BE49-F238E27FC236}">
                <a16:creationId xmlns:a16="http://schemas.microsoft.com/office/drawing/2014/main" id="{C3EE81A5-94FE-81F2-3B34-0E1C2A9ED195}"/>
              </a:ext>
            </a:extLst>
          </p:cNvPr>
          <p:cNvSpPr txBox="1"/>
          <p:nvPr/>
        </p:nvSpPr>
        <p:spPr>
          <a:xfrm>
            <a:off x="7891232" y="413358"/>
            <a:ext cx="3674404" cy="369332"/>
          </a:xfrm>
          <a:prstGeom prst="rect">
            <a:avLst/>
          </a:prstGeom>
          <a:noFill/>
        </p:spPr>
        <p:txBody>
          <a:bodyPr wrap="none" rtlCol="0">
            <a:spAutoFit/>
          </a:bodyPr>
          <a:lstStyle/>
          <a:p>
            <a:r>
              <a:rPr lang="fr-FR" dirty="0" err="1">
                <a:solidFill>
                  <a:srgbClr val="368C83"/>
                </a:solidFill>
                <a:latin typeface="Montserrat Medium" pitchFamily="2" charset="77"/>
              </a:rPr>
              <a:t>Technical</a:t>
            </a:r>
            <a:r>
              <a:rPr lang="fr-FR" dirty="0">
                <a:solidFill>
                  <a:srgbClr val="368C83"/>
                </a:solidFill>
                <a:latin typeface="Montserrat Medium" pitchFamily="2" charset="77"/>
              </a:rPr>
              <a:t> </a:t>
            </a:r>
            <a:r>
              <a:rPr lang="fr-FR" dirty="0" err="1">
                <a:solidFill>
                  <a:srgbClr val="368C83"/>
                </a:solidFill>
                <a:latin typeface="Montserrat Medium" pitchFamily="2" charset="77"/>
              </a:rPr>
              <a:t>needs</a:t>
            </a:r>
            <a:r>
              <a:rPr lang="fr-FR" dirty="0">
                <a:solidFill>
                  <a:srgbClr val="368C83"/>
                </a:solidFill>
                <a:latin typeface="Montserrat Medium" pitchFamily="2" charset="77"/>
              </a:rPr>
              <a:t> &amp; </a:t>
            </a:r>
            <a:r>
              <a:rPr lang="fr-FR" dirty="0" err="1">
                <a:solidFill>
                  <a:srgbClr val="368C83"/>
                </a:solidFill>
                <a:latin typeface="Montserrat Medium" pitchFamily="2" charset="77"/>
              </a:rPr>
              <a:t>constraints</a:t>
            </a:r>
            <a:endParaRPr lang="fr-FR" dirty="0">
              <a:solidFill>
                <a:srgbClr val="368C83"/>
              </a:solidFill>
              <a:latin typeface="Montserrat Medium" pitchFamily="2" charset="77"/>
            </a:endParaRPr>
          </a:p>
        </p:txBody>
      </p:sp>
      <p:pic>
        <p:nvPicPr>
          <p:cNvPr id="7" name="Image 6">
            <a:extLst>
              <a:ext uri="{FF2B5EF4-FFF2-40B4-BE49-F238E27FC236}">
                <a16:creationId xmlns:a16="http://schemas.microsoft.com/office/drawing/2014/main" id="{A73B57B6-4C46-256C-4A6C-F787EB9D0A64}"/>
              </a:ext>
            </a:extLst>
          </p:cNvPr>
          <p:cNvPicPr>
            <a:picLocks noChangeAspect="1"/>
          </p:cNvPicPr>
          <p:nvPr/>
        </p:nvPicPr>
        <p:blipFill>
          <a:blip r:embed="rId4"/>
          <a:stretch>
            <a:fillRect/>
          </a:stretch>
        </p:blipFill>
        <p:spPr>
          <a:xfrm>
            <a:off x="7987494" y="1156745"/>
            <a:ext cx="3263528" cy="2709268"/>
          </a:xfrm>
          <a:prstGeom prst="rect">
            <a:avLst/>
          </a:prstGeom>
        </p:spPr>
      </p:pic>
      <p:pic>
        <p:nvPicPr>
          <p:cNvPr id="9" name="Image 8">
            <a:extLst>
              <a:ext uri="{FF2B5EF4-FFF2-40B4-BE49-F238E27FC236}">
                <a16:creationId xmlns:a16="http://schemas.microsoft.com/office/drawing/2014/main" id="{29310CC9-76CC-DF63-DAF3-949861BB03F0}"/>
              </a:ext>
            </a:extLst>
          </p:cNvPr>
          <p:cNvPicPr>
            <a:picLocks noChangeAspect="1"/>
          </p:cNvPicPr>
          <p:nvPr/>
        </p:nvPicPr>
        <p:blipFill>
          <a:blip r:embed="rId5"/>
          <a:stretch>
            <a:fillRect/>
          </a:stretch>
        </p:blipFill>
        <p:spPr>
          <a:xfrm>
            <a:off x="6538625" y="2009261"/>
            <a:ext cx="3059632" cy="1849451"/>
          </a:xfrm>
          <a:prstGeom prst="rect">
            <a:avLst/>
          </a:prstGeom>
        </p:spPr>
      </p:pic>
      <p:pic>
        <p:nvPicPr>
          <p:cNvPr id="5" name="Image 4" descr="Une image contenant croquis, clipart, symbole, conception&#10;&#10;Description générée automatiquement">
            <a:extLst>
              <a:ext uri="{FF2B5EF4-FFF2-40B4-BE49-F238E27FC236}">
                <a16:creationId xmlns:a16="http://schemas.microsoft.com/office/drawing/2014/main" id="{46EC4E86-E282-DF97-C1BF-E59E49128504}"/>
              </a:ext>
            </a:extLst>
          </p:cNvPr>
          <p:cNvPicPr>
            <a:picLocks noChangeAspect="1"/>
          </p:cNvPicPr>
          <p:nvPr/>
        </p:nvPicPr>
        <p:blipFill>
          <a:blip r:embed="rId6"/>
          <a:stretch>
            <a:fillRect/>
          </a:stretch>
        </p:blipFill>
        <p:spPr>
          <a:xfrm>
            <a:off x="7350678" y="2125270"/>
            <a:ext cx="1410473" cy="1410473"/>
          </a:xfrm>
          <a:prstGeom prst="rect">
            <a:avLst/>
          </a:prstGeom>
        </p:spPr>
      </p:pic>
      <p:pic>
        <p:nvPicPr>
          <p:cNvPr id="15" name="Image 14">
            <a:extLst>
              <a:ext uri="{FF2B5EF4-FFF2-40B4-BE49-F238E27FC236}">
                <a16:creationId xmlns:a16="http://schemas.microsoft.com/office/drawing/2014/main" id="{14B71238-1082-0F87-8EE7-325CF4111576}"/>
              </a:ext>
            </a:extLst>
          </p:cNvPr>
          <p:cNvPicPr>
            <a:picLocks noChangeAspect="1"/>
          </p:cNvPicPr>
          <p:nvPr/>
        </p:nvPicPr>
        <p:blipFill>
          <a:blip r:embed="rId7"/>
          <a:stretch>
            <a:fillRect/>
          </a:stretch>
        </p:blipFill>
        <p:spPr>
          <a:xfrm>
            <a:off x="9887981" y="2549743"/>
            <a:ext cx="950725" cy="1308969"/>
          </a:xfrm>
          <a:prstGeom prst="rect">
            <a:avLst/>
          </a:prstGeom>
        </p:spPr>
      </p:pic>
      <p:pic>
        <p:nvPicPr>
          <p:cNvPr id="16" name="Image 15">
            <a:extLst>
              <a:ext uri="{FF2B5EF4-FFF2-40B4-BE49-F238E27FC236}">
                <a16:creationId xmlns:a16="http://schemas.microsoft.com/office/drawing/2014/main" id="{327CC569-9377-C7AA-37FE-5CDADF9E083A}"/>
              </a:ext>
            </a:extLst>
          </p:cNvPr>
          <p:cNvPicPr>
            <a:picLocks noChangeAspect="1"/>
          </p:cNvPicPr>
          <p:nvPr/>
        </p:nvPicPr>
        <p:blipFill>
          <a:blip r:embed="rId8"/>
          <a:stretch>
            <a:fillRect/>
          </a:stretch>
        </p:blipFill>
        <p:spPr>
          <a:xfrm>
            <a:off x="10539396" y="2938049"/>
            <a:ext cx="536634" cy="920663"/>
          </a:xfrm>
          <a:prstGeom prst="rect">
            <a:avLst/>
          </a:prstGeom>
        </p:spPr>
      </p:pic>
      <p:sp>
        <p:nvSpPr>
          <p:cNvPr id="17" name="ZoneTexte 16">
            <a:extLst>
              <a:ext uri="{FF2B5EF4-FFF2-40B4-BE49-F238E27FC236}">
                <a16:creationId xmlns:a16="http://schemas.microsoft.com/office/drawing/2014/main" id="{3152C117-C682-3586-BB4C-5389F43BEFA7}"/>
              </a:ext>
            </a:extLst>
          </p:cNvPr>
          <p:cNvSpPr txBox="1"/>
          <p:nvPr/>
        </p:nvSpPr>
        <p:spPr>
          <a:xfrm>
            <a:off x="509045" y="1790692"/>
            <a:ext cx="4224318" cy="769441"/>
          </a:xfrm>
          <a:prstGeom prst="rect">
            <a:avLst/>
          </a:prstGeom>
          <a:noFill/>
        </p:spPr>
        <p:txBody>
          <a:bodyPr wrap="square" rtlCol="0">
            <a:spAutoFit/>
          </a:bodyPr>
          <a:lstStyle/>
          <a:p>
            <a:r>
              <a:rPr lang="fr-FR" sz="4400" dirty="0" err="1">
                <a:latin typeface="Montserrat Medium" pitchFamily="2" charset="77"/>
              </a:rPr>
              <a:t>Website</a:t>
            </a:r>
            <a:endParaRPr lang="fr-FR" sz="4400" dirty="0">
              <a:latin typeface="Montserrat Medium" pitchFamily="2" charset="77"/>
            </a:endParaRPr>
          </a:p>
        </p:txBody>
      </p:sp>
      <p:sp>
        <p:nvSpPr>
          <p:cNvPr id="20" name="ZoneTexte 19">
            <a:extLst>
              <a:ext uri="{FF2B5EF4-FFF2-40B4-BE49-F238E27FC236}">
                <a16:creationId xmlns:a16="http://schemas.microsoft.com/office/drawing/2014/main" id="{BFE117A3-9B2E-4340-B934-97B6AA9A3B6C}"/>
              </a:ext>
            </a:extLst>
          </p:cNvPr>
          <p:cNvSpPr txBox="1"/>
          <p:nvPr/>
        </p:nvSpPr>
        <p:spPr>
          <a:xfrm>
            <a:off x="600876" y="4120396"/>
            <a:ext cx="3166251" cy="769441"/>
          </a:xfrm>
          <a:prstGeom prst="rect">
            <a:avLst/>
          </a:prstGeom>
          <a:noFill/>
        </p:spPr>
        <p:txBody>
          <a:bodyPr wrap="square" rtlCol="0">
            <a:spAutoFit/>
          </a:bodyPr>
          <a:lstStyle/>
          <a:p>
            <a:r>
              <a:rPr lang="fr-FR" sz="4400" dirty="0" err="1">
                <a:latin typeface="Montserrat Medium" pitchFamily="2" charset="77"/>
              </a:rPr>
              <a:t>Inform</a:t>
            </a:r>
            <a:endParaRPr lang="fr-FR" sz="4400" dirty="0">
              <a:latin typeface="Montserrat Medium" pitchFamily="2" charset="77"/>
            </a:endParaRPr>
          </a:p>
        </p:txBody>
      </p:sp>
      <p:sp>
        <p:nvSpPr>
          <p:cNvPr id="21" name="ZoneTexte 20">
            <a:extLst>
              <a:ext uri="{FF2B5EF4-FFF2-40B4-BE49-F238E27FC236}">
                <a16:creationId xmlns:a16="http://schemas.microsoft.com/office/drawing/2014/main" id="{8CBCE1CB-74FA-291F-E17D-3D90AF1CD3D8}"/>
              </a:ext>
            </a:extLst>
          </p:cNvPr>
          <p:cNvSpPr txBox="1"/>
          <p:nvPr/>
        </p:nvSpPr>
        <p:spPr>
          <a:xfrm>
            <a:off x="2988478" y="3388415"/>
            <a:ext cx="2162772" cy="646331"/>
          </a:xfrm>
          <a:prstGeom prst="rect">
            <a:avLst/>
          </a:prstGeom>
          <a:noFill/>
        </p:spPr>
        <p:txBody>
          <a:bodyPr wrap="square" rtlCol="0">
            <a:spAutoFit/>
          </a:bodyPr>
          <a:lstStyle/>
          <a:p>
            <a:r>
              <a:rPr lang="fr-FR" sz="3600" dirty="0" err="1">
                <a:latin typeface="Montserrat Medium" pitchFamily="2" charset="77"/>
              </a:rPr>
              <a:t>Discuss</a:t>
            </a:r>
            <a:endParaRPr lang="fr-FR" sz="3600" dirty="0">
              <a:latin typeface="Montserrat Medium" pitchFamily="2" charset="77"/>
            </a:endParaRPr>
          </a:p>
        </p:txBody>
      </p:sp>
      <p:sp>
        <p:nvSpPr>
          <p:cNvPr id="22" name="ZoneTexte 21">
            <a:extLst>
              <a:ext uri="{FF2B5EF4-FFF2-40B4-BE49-F238E27FC236}">
                <a16:creationId xmlns:a16="http://schemas.microsoft.com/office/drawing/2014/main" id="{50A2AE57-0FC5-4588-2DD5-8773570D6447}"/>
              </a:ext>
            </a:extLst>
          </p:cNvPr>
          <p:cNvSpPr txBox="1"/>
          <p:nvPr/>
        </p:nvSpPr>
        <p:spPr>
          <a:xfrm>
            <a:off x="940978" y="2790965"/>
            <a:ext cx="1883849" cy="830997"/>
          </a:xfrm>
          <a:prstGeom prst="rect">
            <a:avLst/>
          </a:prstGeom>
          <a:noFill/>
        </p:spPr>
        <p:txBody>
          <a:bodyPr wrap="none" rtlCol="0">
            <a:spAutoFit/>
          </a:bodyPr>
          <a:lstStyle/>
          <a:p>
            <a:r>
              <a:rPr lang="fr-FR" sz="4800" dirty="0">
                <a:latin typeface="Montserrat Medium" pitchFamily="2" charset="77"/>
              </a:rPr>
              <a:t>Actor</a:t>
            </a:r>
          </a:p>
        </p:txBody>
      </p:sp>
      <p:sp>
        <p:nvSpPr>
          <p:cNvPr id="23" name="ZoneTexte 22">
            <a:extLst>
              <a:ext uri="{FF2B5EF4-FFF2-40B4-BE49-F238E27FC236}">
                <a16:creationId xmlns:a16="http://schemas.microsoft.com/office/drawing/2014/main" id="{511959D1-EB1F-126B-81E2-B8E20F8455B6}"/>
              </a:ext>
            </a:extLst>
          </p:cNvPr>
          <p:cNvSpPr txBox="1"/>
          <p:nvPr/>
        </p:nvSpPr>
        <p:spPr>
          <a:xfrm>
            <a:off x="6082748" y="3923146"/>
            <a:ext cx="2688557" cy="369332"/>
          </a:xfrm>
          <a:prstGeom prst="rect">
            <a:avLst/>
          </a:prstGeom>
          <a:noFill/>
        </p:spPr>
        <p:txBody>
          <a:bodyPr wrap="none" rtlCol="0">
            <a:spAutoFit/>
          </a:bodyPr>
          <a:lstStyle/>
          <a:p>
            <a:r>
              <a:rPr lang="fr-FR" dirty="0" err="1"/>
              <a:t>Technology</a:t>
            </a:r>
            <a:r>
              <a:rPr lang="fr-FR" dirty="0"/>
              <a:t> </a:t>
            </a:r>
            <a:r>
              <a:rPr lang="fr-FR" dirty="0" err="1"/>
              <a:t>used</a:t>
            </a:r>
            <a:r>
              <a:rPr lang="fr-FR" dirty="0"/>
              <a:t> (scalable)</a:t>
            </a:r>
          </a:p>
        </p:txBody>
      </p:sp>
      <p:pic>
        <p:nvPicPr>
          <p:cNvPr id="8" name="Image 7" descr="Une image contenant Graphique, rouge, orange, conception&#10;&#10;Description générée automatiquement">
            <a:extLst>
              <a:ext uri="{FF2B5EF4-FFF2-40B4-BE49-F238E27FC236}">
                <a16:creationId xmlns:a16="http://schemas.microsoft.com/office/drawing/2014/main" id="{0A39065D-0781-7F45-C199-8EB476CE3F99}"/>
              </a:ext>
            </a:extLst>
          </p:cNvPr>
          <p:cNvPicPr>
            <a:picLocks noChangeAspect="1"/>
          </p:cNvPicPr>
          <p:nvPr/>
        </p:nvPicPr>
        <p:blipFill>
          <a:blip r:embed="rId9"/>
          <a:stretch>
            <a:fillRect/>
          </a:stretch>
        </p:blipFill>
        <p:spPr>
          <a:xfrm>
            <a:off x="6018063" y="4301648"/>
            <a:ext cx="960250" cy="960250"/>
          </a:xfrm>
          <a:prstGeom prst="rect">
            <a:avLst/>
          </a:prstGeom>
        </p:spPr>
      </p:pic>
      <p:pic>
        <p:nvPicPr>
          <p:cNvPr id="11" name="Image 10" descr="Une image contenant capture d’écran, Graphique, logo, symbole&#10;&#10;Description générée automatiquement">
            <a:extLst>
              <a:ext uri="{FF2B5EF4-FFF2-40B4-BE49-F238E27FC236}">
                <a16:creationId xmlns:a16="http://schemas.microsoft.com/office/drawing/2014/main" id="{06BA1287-7B3C-081F-C91E-6C6E3C541BE6}"/>
              </a:ext>
            </a:extLst>
          </p:cNvPr>
          <p:cNvPicPr>
            <a:picLocks noChangeAspect="1"/>
          </p:cNvPicPr>
          <p:nvPr/>
        </p:nvPicPr>
        <p:blipFill>
          <a:blip r:embed="rId10"/>
          <a:stretch>
            <a:fillRect/>
          </a:stretch>
        </p:blipFill>
        <p:spPr>
          <a:xfrm>
            <a:off x="7414741" y="4283871"/>
            <a:ext cx="1009480" cy="1009480"/>
          </a:xfrm>
          <a:prstGeom prst="rect">
            <a:avLst/>
          </a:prstGeom>
        </p:spPr>
      </p:pic>
      <p:pic>
        <p:nvPicPr>
          <p:cNvPr id="13" name="Image 12" descr="Une image contenant jaune, symbole, Rectangle, Graphique&#10;&#10;Description générée automatiquement">
            <a:extLst>
              <a:ext uri="{FF2B5EF4-FFF2-40B4-BE49-F238E27FC236}">
                <a16:creationId xmlns:a16="http://schemas.microsoft.com/office/drawing/2014/main" id="{E8797AF8-5588-B73C-1CC2-D57D5C0B7DFF}"/>
              </a:ext>
            </a:extLst>
          </p:cNvPr>
          <p:cNvPicPr>
            <a:picLocks noChangeAspect="1"/>
          </p:cNvPicPr>
          <p:nvPr/>
        </p:nvPicPr>
        <p:blipFill>
          <a:blip r:embed="rId11"/>
          <a:stretch>
            <a:fillRect/>
          </a:stretch>
        </p:blipFill>
        <p:spPr>
          <a:xfrm>
            <a:off x="8893307" y="4316138"/>
            <a:ext cx="960250" cy="960250"/>
          </a:xfrm>
          <a:prstGeom prst="rect">
            <a:avLst/>
          </a:prstGeom>
        </p:spPr>
      </p:pic>
      <p:pic>
        <p:nvPicPr>
          <p:cNvPr id="18" name="Image 17" descr="Une image contenant Graphique, graphisme, Police, logo&#10;&#10;Description générée automatiquement">
            <a:extLst>
              <a:ext uri="{FF2B5EF4-FFF2-40B4-BE49-F238E27FC236}">
                <a16:creationId xmlns:a16="http://schemas.microsoft.com/office/drawing/2014/main" id="{3BC67D51-4ACD-5719-5F78-7345FEA686BC}"/>
              </a:ext>
            </a:extLst>
          </p:cNvPr>
          <p:cNvPicPr>
            <a:picLocks noChangeAspect="1"/>
          </p:cNvPicPr>
          <p:nvPr/>
        </p:nvPicPr>
        <p:blipFill>
          <a:blip r:embed="rId12"/>
          <a:stretch>
            <a:fillRect/>
          </a:stretch>
        </p:blipFill>
        <p:spPr>
          <a:xfrm>
            <a:off x="5960940" y="5113237"/>
            <a:ext cx="1158049" cy="1158049"/>
          </a:xfrm>
          <a:prstGeom prst="rect">
            <a:avLst/>
          </a:prstGeom>
        </p:spPr>
      </p:pic>
      <p:pic>
        <p:nvPicPr>
          <p:cNvPr id="24" name="Image 23" descr="Une image contenant logo, Police, symbole, cercle&#10;&#10;Description générée automatiquement">
            <a:extLst>
              <a:ext uri="{FF2B5EF4-FFF2-40B4-BE49-F238E27FC236}">
                <a16:creationId xmlns:a16="http://schemas.microsoft.com/office/drawing/2014/main" id="{C4B1813A-E2E1-430C-7693-77DEDD4CB123}"/>
              </a:ext>
            </a:extLst>
          </p:cNvPr>
          <p:cNvPicPr>
            <a:picLocks noChangeAspect="1"/>
          </p:cNvPicPr>
          <p:nvPr/>
        </p:nvPicPr>
        <p:blipFill>
          <a:blip r:embed="rId13"/>
          <a:stretch>
            <a:fillRect/>
          </a:stretch>
        </p:blipFill>
        <p:spPr>
          <a:xfrm>
            <a:off x="7400423" y="5397056"/>
            <a:ext cx="1156031" cy="612335"/>
          </a:xfrm>
          <a:prstGeom prst="rect">
            <a:avLst/>
          </a:prstGeom>
        </p:spPr>
      </p:pic>
      <p:pic>
        <p:nvPicPr>
          <p:cNvPr id="26" name="Image 25" descr="Une image contenant Rectangle, capture d’écran, Caractère coloré, carré&#10;&#10;Description générée automatiquement">
            <a:extLst>
              <a:ext uri="{FF2B5EF4-FFF2-40B4-BE49-F238E27FC236}">
                <a16:creationId xmlns:a16="http://schemas.microsoft.com/office/drawing/2014/main" id="{759F508B-0CCC-4A6C-556E-7F975B645A0B}"/>
              </a:ext>
            </a:extLst>
          </p:cNvPr>
          <p:cNvPicPr>
            <a:picLocks noChangeAspect="1"/>
          </p:cNvPicPr>
          <p:nvPr/>
        </p:nvPicPr>
        <p:blipFill>
          <a:blip r:embed="rId14"/>
          <a:stretch>
            <a:fillRect/>
          </a:stretch>
        </p:blipFill>
        <p:spPr>
          <a:xfrm>
            <a:off x="-12979" y="-15910"/>
            <a:ext cx="7772400" cy="1380344"/>
          </a:xfrm>
          <a:prstGeom prst="rect">
            <a:avLst/>
          </a:prstGeom>
        </p:spPr>
      </p:pic>
      <p:pic>
        <p:nvPicPr>
          <p:cNvPr id="12" name="Image 11" descr="Une image contenant logo, symbole, Bleu électrique, Police&#10;&#10;Description générée automatiquement">
            <a:extLst>
              <a:ext uri="{FF2B5EF4-FFF2-40B4-BE49-F238E27FC236}">
                <a16:creationId xmlns:a16="http://schemas.microsoft.com/office/drawing/2014/main" id="{460F5D86-106D-4101-75A7-9F327A66C6D2}"/>
              </a:ext>
            </a:extLst>
          </p:cNvPr>
          <p:cNvPicPr>
            <a:picLocks noChangeAspect="1"/>
          </p:cNvPicPr>
          <p:nvPr/>
        </p:nvPicPr>
        <p:blipFill>
          <a:blip r:embed="rId15"/>
          <a:stretch>
            <a:fillRect/>
          </a:stretch>
        </p:blipFill>
        <p:spPr>
          <a:xfrm>
            <a:off x="10229479" y="4348037"/>
            <a:ext cx="1009480" cy="1009478"/>
          </a:xfrm>
          <a:prstGeom prst="rect">
            <a:avLst/>
          </a:prstGeom>
        </p:spPr>
      </p:pic>
      <p:pic>
        <p:nvPicPr>
          <p:cNvPr id="19" name="Image 18" descr="Une image contenant Police, logo, Graphique, blanc&#10;&#10;Description générée automatiquement">
            <a:extLst>
              <a:ext uri="{FF2B5EF4-FFF2-40B4-BE49-F238E27FC236}">
                <a16:creationId xmlns:a16="http://schemas.microsoft.com/office/drawing/2014/main" id="{5E0D4F5E-C10D-BB06-30F3-D7A2712FB84B}"/>
              </a:ext>
            </a:extLst>
          </p:cNvPr>
          <p:cNvPicPr>
            <a:picLocks noChangeAspect="1"/>
          </p:cNvPicPr>
          <p:nvPr/>
        </p:nvPicPr>
        <p:blipFill>
          <a:blip r:embed="rId16"/>
          <a:stretch>
            <a:fillRect/>
          </a:stretch>
        </p:blipFill>
        <p:spPr>
          <a:xfrm>
            <a:off x="9853557" y="5247472"/>
            <a:ext cx="1339997" cy="891707"/>
          </a:xfrm>
          <a:prstGeom prst="rect">
            <a:avLst/>
          </a:prstGeom>
        </p:spPr>
      </p:pic>
    </p:spTree>
    <p:extLst>
      <p:ext uri="{BB962C8B-B14F-4D97-AF65-F5344CB8AC3E}">
        <p14:creationId xmlns:p14="http://schemas.microsoft.com/office/powerpoint/2010/main" val="25485584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1000"/>
                            </p:stCondLst>
                            <p:childTnLst>
                              <p:par>
                                <p:cTn id="33" presetID="10" presetClass="entr" presetSubtype="0"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1500"/>
                            </p:stCondLst>
                            <p:childTnLst>
                              <p:par>
                                <p:cTn id="37" presetID="10" presetClass="entr" presetSubtype="0"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par>
                    <p:cTn id="40" fill="hold">
                      <p:stCondLst>
                        <p:cond delay="indefinite"/>
                      </p:stCondLst>
                      <p:childTnLst>
                        <p:par>
                          <p:cTn id="41" fill="hold">
                            <p:stCondLst>
                              <p:cond delay="0"/>
                            </p:stCondLst>
                            <p:childTnLst>
                              <p:par>
                                <p:cTn id="42" presetID="23" presetClass="entr" presetSubtype="16" fill="hold" nodeType="clickEffect">
                                  <p:stCondLst>
                                    <p:cond delay="0"/>
                                  </p:stCondLst>
                                  <p:childTnLst>
                                    <p:set>
                                      <p:cBhvr>
                                        <p:cTn id="43" dur="1" fill="hold">
                                          <p:stCondLst>
                                            <p:cond delay="0"/>
                                          </p:stCondLst>
                                        </p:cTn>
                                        <p:tgtEl>
                                          <p:spTgt spid="5"/>
                                        </p:tgtEl>
                                        <p:attrNameLst>
                                          <p:attrName>style.visibility</p:attrName>
                                        </p:attrNameLst>
                                      </p:cBhvr>
                                      <p:to>
                                        <p:strVal val="visible"/>
                                      </p:to>
                                    </p:set>
                                    <p:anim calcmode="lin" valueType="num">
                                      <p:cBhvr>
                                        <p:cTn id="44" dur="500" fill="hold"/>
                                        <p:tgtEl>
                                          <p:spTgt spid="5"/>
                                        </p:tgtEl>
                                        <p:attrNameLst>
                                          <p:attrName>ppt_w</p:attrName>
                                        </p:attrNameLst>
                                      </p:cBhvr>
                                      <p:tavLst>
                                        <p:tav tm="0">
                                          <p:val>
                                            <p:fltVal val="0"/>
                                          </p:val>
                                        </p:tav>
                                        <p:tav tm="100000">
                                          <p:val>
                                            <p:strVal val="#ppt_w"/>
                                          </p:val>
                                        </p:tav>
                                      </p:tavLst>
                                    </p:anim>
                                    <p:anim calcmode="lin" valueType="num">
                                      <p:cBhvr>
                                        <p:cTn id="45"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10" presetClass="entr" presetSubtype="0" fill="hold" nodeType="with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childTnLst>
                          </p:cTn>
                        </p:par>
                        <p:par>
                          <p:cTn id="54" fill="hold">
                            <p:stCondLst>
                              <p:cond delay="500"/>
                            </p:stCondLst>
                            <p:childTnLst>
                              <p:par>
                                <p:cTn id="55" presetID="10" presetClass="entr" presetSubtype="0" fill="hold" nodeType="after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500"/>
                                        <p:tgtEl>
                                          <p:spTgt spid="11"/>
                                        </p:tgtEl>
                                      </p:cBhvr>
                                    </p:animEffect>
                                  </p:childTnLst>
                                </p:cTn>
                              </p:par>
                            </p:childTnLst>
                          </p:cTn>
                        </p:par>
                        <p:par>
                          <p:cTn id="58" fill="hold">
                            <p:stCondLst>
                              <p:cond delay="1000"/>
                            </p:stCondLst>
                            <p:childTnLst>
                              <p:par>
                                <p:cTn id="59" presetID="10" presetClass="entr" presetSubtype="0" fill="hold" nodeType="after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childTnLst>
                          </p:cTn>
                        </p:par>
                        <p:par>
                          <p:cTn id="62" fill="hold">
                            <p:stCondLst>
                              <p:cond delay="1500"/>
                            </p:stCondLst>
                            <p:childTnLst>
                              <p:par>
                                <p:cTn id="63" presetID="10" presetClass="entr" presetSubtype="0" fill="hold" nodeType="after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par>
                          <p:cTn id="66" fill="hold">
                            <p:stCondLst>
                              <p:cond delay="2000"/>
                            </p:stCondLst>
                            <p:childTnLst>
                              <p:par>
                                <p:cTn id="67" presetID="10" presetClass="entr" presetSubtype="0" fill="hold" nodeType="after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fade">
                                      <p:cBhvr>
                                        <p:cTn id="69" dur="500"/>
                                        <p:tgtEl>
                                          <p:spTgt spid="24"/>
                                        </p:tgtEl>
                                      </p:cBhvr>
                                    </p:animEffect>
                                  </p:childTnLst>
                                </p:cTn>
                              </p:par>
                            </p:childTnLst>
                          </p:cTn>
                        </p:par>
                        <p:par>
                          <p:cTn id="70" fill="hold">
                            <p:stCondLst>
                              <p:cond delay="2500"/>
                            </p:stCondLst>
                            <p:childTnLst>
                              <p:par>
                                <p:cTn id="71" presetID="10" presetClass="entr" presetSubtype="0" fill="hold" nodeType="afterEffect">
                                  <p:stCondLst>
                                    <p:cond delay="0"/>
                                  </p:stCondLst>
                                  <p:childTnLst>
                                    <p:set>
                                      <p:cBhvr>
                                        <p:cTn id="72" dur="1" fill="hold">
                                          <p:stCondLst>
                                            <p:cond delay="0"/>
                                          </p:stCondLst>
                                        </p:cTn>
                                        <p:tgtEl>
                                          <p:spTgt spid="12"/>
                                        </p:tgtEl>
                                        <p:attrNameLst>
                                          <p:attrName>style.visibility</p:attrName>
                                        </p:attrNameLst>
                                      </p:cBhvr>
                                      <p:to>
                                        <p:strVal val="visible"/>
                                      </p:to>
                                    </p:set>
                                    <p:animEffect transition="in" filter="fade">
                                      <p:cBhvr>
                                        <p:cTn id="73" dur="500"/>
                                        <p:tgtEl>
                                          <p:spTgt spid="12"/>
                                        </p:tgtEl>
                                      </p:cBhvr>
                                    </p:animEffect>
                                  </p:childTnLst>
                                </p:cTn>
                              </p:par>
                            </p:childTnLst>
                          </p:cTn>
                        </p:par>
                        <p:par>
                          <p:cTn id="74" fill="hold">
                            <p:stCondLst>
                              <p:cond delay="3000"/>
                            </p:stCondLst>
                            <p:childTnLst>
                              <p:par>
                                <p:cTn id="75" presetID="10" presetClass="entr" presetSubtype="0" fill="hold" nodeType="after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21" grpId="0"/>
      <p:bldP spid="22" grpId="0"/>
      <p:bldP spid="23" grpId="0"/>
    </p:bld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1584</TotalTime>
  <Words>576</Words>
  <Application>Microsoft Office PowerPoint</Application>
  <PresentationFormat>Grand écran</PresentationFormat>
  <Paragraphs>78</Paragraphs>
  <Slides>3</Slides>
  <Notes>3</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3</vt:i4>
      </vt:variant>
    </vt:vector>
  </HeadingPairs>
  <TitlesOfParts>
    <vt:vector size="9" baseType="lpstr">
      <vt:lpstr>Arial</vt:lpstr>
      <vt:lpstr>Calibri</vt:lpstr>
      <vt:lpstr>Calibri Light</vt:lpstr>
      <vt:lpstr>Montserrat Medium</vt:lpstr>
      <vt:lpstr>Pacifico</vt:lpstr>
      <vt:lpstr>Thème Office</vt:lpstr>
      <vt:lpstr>Change ton climat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Change ton climat</dc:title>
  <dc:creator>Christopher Chiarandini</dc:creator>
  <cp:lastModifiedBy>Christopher Chiarandini</cp:lastModifiedBy>
  <cp:revision>19</cp:revision>
  <dcterms:created xsi:type="dcterms:W3CDTF">2023-10-10T08:42:24Z</dcterms:created>
  <dcterms:modified xsi:type="dcterms:W3CDTF">2023-12-07T10:13:37Z</dcterms:modified>
</cp:coreProperties>
</file>

<file path=docProps/thumbnail.jpeg>
</file>